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5"/>
  </p:notesMasterIdLst>
  <p:handoutMasterIdLst>
    <p:handoutMasterId r:id="rId16"/>
  </p:handoutMasterIdLst>
  <p:sldIdLst>
    <p:sldId id="278" r:id="rId3"/>
    <p:sldId id="283" r:id="rId4"/>
    <p:sldId id="298" r:id="rId5"/>
    <p:sldId id="307" r:id="rId6"/>
    <p:sldId id="306" r:id="rId7"/>
    <p:sldId id="290" r:id="rId8"/>
    <p:sldId id="297" r:id="rId9"/>
    <p:sldId id="308" r:id="rId10"/>
    <p:sldId id="301" r:id="rId11"/>
    <p:sldId id="302" r:id="rId12"/>
    <p:sldId id="303" r:id="rId13"/>
    <p:sldId id="29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BDEA"/>
    <a:srgbClr val="376D98"/>
    <a:srgbClr val="6699FF"/>
    <a:srgbClr val="1499B8"/>
    <a:srgbClr val="376C98"/>
    <a:srgbClr val="D9A576"/>
    <a:srgbClr val="E76565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BE8C42-05F1-4082-A5E8-EB0A5E53C71D}" v="391" dt="2023-08-08T07:01:31.1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84" y="1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진 유진" userId="a1f2b3c00867311a" providerId="LiveId" clId="{42BE8C42-05F1-4082-A5E8-EB0A5E53C71D}"/>
    <pc:docChg chg="undo custSel addSld delSld modSld sldOrd delMainMaster">
      <pc:chgData name="유진 유진" userId="a1f2b3c00867311a" providerId="LiveId" clId="{42BE8C42-05F1-4082-A5E8-EB0A5E53C71D}" dt="2023-08-08T07:05:01.913" v="4532" actId="14100"/>
      <pc:docMkLst>
        <pc:docMk/>
      </pc:docMkLst>
      <pc:sldChg chg="del">
        <pc:chgData name="유진 유진" userId="a1f2b3c00867311a" providerId="LiveId" clId="{42BE8C42-05F1-4082-A5E8-EB0A5E53C71D}" dt="2023-08-07T11:26:01.121" v="7" actId="47"/>
        <pc:sldMkLst>
          <pc:docMk/>
          <pc:sldMk cId="3477998126" sldId="276"/>
        </pc:sldMkLst>
      </pc:sldChg>
      <pc:sldChg chg="modSp mod">
        <pc:chgData name="유진 유진" userId="a1f2b3c00867311a" providerId="LiveId" clId="{42BE8C42-05F1-4082-A5E8-EB0A5E53C71D}" dt="2023-08-07T17:08:22.783" v="1356" actId="14100"/>
        <pc:sldMkLst>
          <pc:docMk/>
          <pc:sldMk cId="407506728" sldId="278"/>
        </pc:sldMkLst>
        <pc:spChg chg="mod">
          <ac:chgData name="유진 유진" userId="a1f2b3c00867311a" providerId="LiveId" clId="{42BE8C42-05F1-4082-A5E8-EB0A5E53C71D}" dt="2023-08-07T12:15:38.789" v="1351" actId="1076"/>
          <ac:spMkLst>
            <pc:docMk/>
            <pc:sldMk cId="407506728" sldId="278"/>
            <ac:spMk id="2" creationId="{F38F7DC1-B6EF-177D-F633-24156C0FF9FA}"/>
          </ac:spMkLst>
        </pc:spChg>
        <pc:spChg chg="mod">
          <ac:chgData name="유진 유진" userId="a1f2b3c00867311a" providerId="LiveId" clId="{42BE8C42-05F1-4082-A5E8-EB0A5E53C71D}" dt="2023-08-07T17:08:22.783" v="1356" actId="14100"/>
          <ac:spMkLst>
            <pc:docMk/>
            <pc:sldMk cId="407506728" sldId="278"/>
            <ac:spMk id="17" creationId="{25B05E93-633C-C4F7-201C-921D7F307218}"/>
          </ac:spMkLst>
        </pc:spChg>
      </pc:sldChg>
      <pc:sldChg chg="del">
        <pc:chgData name="유진 유진" userId="a1f2b3c00867311a" providerId="LiveId" clId="{42BE8C42-05F1-4082-A5E8-EB0A5E53C71D}" dt="2023-08-07T11:26:06.906" v="9" actId="47"/>
        <pc:sldMkLst>
          <pc:docMk/>
          <pc:sldMk cId="1879418613" sldId="280"/>
        </pc:sldMkLst>
      </pc:sldChg>
      <pc:sldChg chg="modSp add del mod">
        <pc:chgData name="유진 유진" userId="a1f2b3c00867311a" providerId="LiveId" clId="{42BE8C42-05F1-4082-A5E8-EB0A5E53C71D}" dt="2023-08-08T06:26:44.650" v="2489" actId="47"/>
        <pc:sldMkLst>
          <pc:docMk/>
          <pc:sldMk cId="3102506536" sldId="281"/>
        </pc:sldMkLst>
        <pc:spChg chg="mod">
          <ac:chgData name="유진 유진" userId="a1f2b3c00867311a" providerId="LiveId" clId="{42BE8C42-05F1-4082-A5E8-EB0A5E53C71D}" dt="2023-08-07T11:46:43.027" v="671"/>
          <ac:spMkLst>
            <pc:docMk/>
            <pc:sldMk cId="3102506536" sldId="281"/>
            <ac:spMk id="4" creationId="{25C5E306-7DE0-6306-6847-DB3CD2EC9E70}"/>
          </ac:spMkLst>
        </pc:spChg>
      </pc:sldChg>
      <pc:sldChg chg="addSp delSp modSp del mod">
        <pc:chgData name="유진 유진" userId="a1f2b3c00867311a" providerId="LiveId" clId="{42BE8C42-05F1-4082-A5E8-EB0A5E53C71D}" dt="2023-08-07T12:12:05.560" v="1316" actId="47"/>
        <pc:sldMkLst>
          <pc:docMk/>
          <pc:sldMk cId="1644338014" sldId="282"/>
        </pc:sldMkLst>
        <pc:spChg chg="del mod">
          <ac:chgData name="유진 유진" userId="a1f2b3c00867311a" providerId="LiveId" clId="{42BE8C42-05F1-4082-A5E8-EB0A5E53C71D}" dt="2023-08-07T12:05:23.694" v="1143" actId="478"/>
          <ac:spMkLst>
            <pc:docMk/>
            <pc:sldMk cId="1644338014" sldId="282"/>
            <ac:spMk id="2" creationId="{5754CC34-9282-8351-38B2-5906B245BCCC}"/>
          </ac:spMkLst>
        </pc:spChg>
        <pc:spChg chg="mod">
          <ac:chgData name="유진 유진" userId="a1f2b3c00867311a" providerId="LiveId" clId="{42BE8C42-05F1-4082-A5E8-EB0A5E53C71D}" dt="2023-08-07T11:46:36.368" v="663"/>
          <ac:spMkLst>
            <pc:docMk/>
            <pc:sldMk cId="1644338014" sldId="282"/>
            <ac:spMk id="4" creationId="{25C5E306-7DE0-6306-6847-DB3CD2EC9E70}"/>
          </ac:spMkLst>
        </pc:spChg>
        <pc:spChg chg="add mod topLvl">
          <ac:chgData name="유진 유진" userId="a1f2b3c00867311a" providerId="LiveId" clId="{42BE8C42-05F1-4082-A5E8-EB0A5E53C71D}" dt="2023-08-07T11:34:22.386" v="264" actId="164"/>
          <ac:spMkLst>
            <pc:docMk/>
            <pc:sldMk cId="1644338014" sldId="282"/>
            <ac:spMk id="6" creationId="{A5E10900-FE61-C9EB-B069-5BF35BE960D3}"/>
          </ac:spMkLst>
        </pc:spChg>
        <pc:spChg chg="mod topLvl">
          <ac:chgData name="유진 유진" userId="a1f2b3c00867311a" providerId="LiveId" clId="{42BE8C42-05F1-4082-A5E8-EB0A5E53C71D}" dt="2023-08-07T11:34:22.386" v="264" actId="164"/>
          <ac:spMkLst>
            <pc:docMk/>
            <pc:sldMk cId="1644338014" sldId="282"/>
            <ac:spMk id="11" creationId="{0BDBBF80-6CD0-E50F-D511-C1E080123F02}"/>
          </ac:spMkLst>
        </pc:spChg>
        <pc:spChg chg="mod topLvl">
          <ac:chgData name="유진 유진" userId="a1f2b3c00867311a" providerId="LiveId" clId="{42BE8C42-05F1-4082-A5E8-EB0A5E53C71D}" dt="2023-08-07T11:34:22.386" v="264" actId="164"/>
          <ac:spMkLst>
            <pc:docMk/>
            <pc:sldMk cId="1644338014" sldId="282"/>
            <ac:spMk id="12" creationId="{A0027605-F04E-65BF-8A2A-AC23D3B3AE41}"/>
          </ac:spMkLst>
        </pc:spChg>
        <pc:spChg chg="mod topLvl">
          <ac:chgData name="유진 유진" userId="a1f2b3c00867311a" providerId="LiveId" clId="{42BE8C42-05F1-4082-A5E8-EB0A5E53C71D}" dt="2023-08-07T11:34:22.386" v="264" actId="164"/>
          <ac:spMkLst>
            <pc:docMk/>
            <pc:sldMk cId="1644338014" sldId="282"/>
            <ac:spMk id="13" creationId="{87E1B0F4-021B-87AA-D1B1-84FA6A58CA4C}"/>
          </ac:spMkLst>
        </pc:spChg>
        <pc:spChg chg="del mod topLvl">
          <ac:chgData name="유진 유진" userId="a1f2b3c00867311a" providerId="LiveId" clId="{42BE8C42-05F1-4082-A5E8-EB0A5E53C71D}" dt="2023-08-07T11:30:02.992" v="153" actId="478"/>
          <ac:spMkLst>
            <pc:docMk/>
            <pc:sldMk cId="1644338014" sldId="282"/>
            <ac:spMk id="14" creationId="{276073B9-88E9-ED16-123F-32B89072BDD8}"/>
          </ac:spMkLst>
        </pc:spChg>
        <pc:spChg chg="del mod topLvl">
          <ac:chgData name="유진 유진" userId="a1f2b3c00867311a" providerId="LiveId" clId="{42BE8C42-05F1-4082-A5E8-EB0A5E53C71D}" dt="2023-08-07T11:30:02.073" v="151" actId="478"/>
          <ac:spMkLst>
            <pc:docMk/>
            <pc:sldMk cId="1644338014" sldId="282"/>
            <ac:spMk id="15" creationId="{34CA92F1-2806-C4F4-0122-36520B0B4225}"/>
          </ac:spMkLst>
        </pc:spChg>
        <pc:spChg chg="mod topLvl">
          <ac:chgData name="유진 유진" userId="a1f2b3c00867311a" providerId="LiveId" clId="{42BE8C42-05F1-4082-A5E8-EB0A5E53C71D}" dt="2023-08-07T11:34:22.386" v="264" actId="164"/>
          <ac:spMkLst>
            <pc:docMk/>
            <pc:sldMk cId="1644338014" sldId="282"/>
            <ac:spMk id="16" creationId="{931A69E4-F89E-B52C-4366-E3C562ADC60A}"/>
          </ac:spMkLst>
        </pc:spChg>
        <pc:spChg chg="del mod topLvl">
          <ac:chgData name="유진 유진" userId="a1f2b3c00867311a" providerId="LiveId" clId="{42BE8C42-05F1-4082-A5E8-EB0A5E53C71D}" dt="2023-08-07T11:30:02.655" v="152" actId="478"/>
          <ac:spMkLst>
            <pc:docMk/>
            <pc:sldMk cId="1644338014" sldId="282"/>
            <ac:spMk id="17" creationId="{51A7A7AC-94EE-8453-2079-FE4183DE3CE4}"/>
          </ac:spMkLst>
        </pc:spChg>
        <pc:spChg chg="add mod">
          <ac:chgData name="유진 유진" userId="a1f2b3c00867311a" providerId="LiveId" clId="{42BE8C42-05F1-4082-A5E8-EB0A5E53C71D}" dt="2023-08-07T12:11:11.172" v="1278" actId="120"/>
          <ac:spMkLst>
            <pc:docMk/>
            <pc:sldMk cId="1644338014" sldId="282"/>
            <ac:spMk id="20" creationId="{BC88FDB1-8E6B-4117-2AE1-251F4B1176AF}"/>
          </ac:spMkLst>
        </pc:spChg>
        <pc:grpChg chg="del">
          <ac:chgData name="유진 유진" userId="a1f2b3c00867311a" providerId="LiveId" clId="{42BE8C42-05F1-4082-A5E8-EB0A5E53C71D}" dt="2023-08-07T11:29:11.008" v="144" actId="165"/>
          <ac:grpSpMkLst>
            <pc:docMk/>
            <pc:sldMk cId="1644338014" sldId="282"/>
            <ac:grpSpMk id="7" creationId="{CB1831A9-A8BE-BE03-3310-627F84A2B2EA}"/>
          </ac:grpSpMkLst>
        </pc:grpChg>
        <pc:grpChg chg="add del mod">
          <ac:chgData name="유진 유진" userId="a1f2b3c00867311a" providerId="LiveId" clId="{42BE8C42-05F1-4082-A5E8-EB0A5E53C71D}" dt="2023-08-07T11:34:04.896" v="257" actId="165"/>
          <ac:grpSpMkLst>
            <pc:docMk/>
            <pc:sldMk cId="1644338014" sldId="282"/>
            <ac:grpSpMk id="18" creationId="{A78618C1-6967-45F6-58AB-B6FCCA253EF3}"/>
          </ac:grpSpMkLst>
        </pc:grpChg>
        <pc:grpChg chg="add mod">
          <ac:chgData name="유진 유진" userId="a1f2b3c00867311a" providerId="LiveId" clId="{42BE8C42-05F1-4082-A5E8-EB0A5E53C71D}" dt="2023-08-07T11:34:22.386" v="264" actId="164"/>
          <ac:grpSpMkLst>
            <pc:docMk/>
            <pc:sldMk cId="1644338014" sldId="282"/>
            <ac:grpSpMk id="19" creationId="{2744E341-2A85-D6BC-4595-890F4D8F8790}"/>
          </ac:grpSpMkLst>
        </pc:grpChg>
        <pc:graphicFrameChg chg="mod modGraphic">
          <ac:chgData name="유진 유진" userId="a1f2b3c00867311a" providerId="LiveId" clId="{42BE8C42-05F1-4082-A5E8-EB0A5E53C71D}" dt="2023-08-07T11:34:39.020" v="266" actId="2062"/>
          <ac:graphicFrameMkLst>
            <pc:docMk/>
            <pc:sldMk cId="1644338014" sldId="282"/>
            <ac:graphicFrameMk id="5" creationId="{B64C9305-E210-F880-D191-69A240B68CD7}"/>
          </ac:graphicFrameMkLst>
        </pc:graphicFrameChg>
      </pc:sldChg>
      <pc:sldChg chg="modSp mod">
        <pc:chgData name="유진 유진" userId="a1f2b3c00867311a" providerId="LiveId" clId="{42BE8C42-05F1-4082-A5E8-EB0A5E53C71D}" dt="2023-08-08T06:22:58.981" v="2391"/>
        <pc:sldMkLst>
          <pc:docMk/>
          <pc:sldMk cId="3760649280" sldId="283"/>
        </pc:sldMkLst>
        <pc:spChg chg="mod">
          <ac:chgData name="유진 유진" userId="a1f2b3c00867311a" providerId="LiveId" clId="{42BE8C42-05F1-4082-A5E8-EB0A5E53C71D}" dt="2023-08-08T06:22:58.981" v="2391"/>
          <ac:spMkLst>
            <pc:docMk/>
            <pc:sldMk cId="3760649280" sldId="283"/>
            <ac:spMk id="3" creationId="{A224D21E-7525-2E52-D437-87851D3FCB5A}"/>
          </ac:spMkLst>
        </pc:spChg>
      </pc:sldChg>
      <pc:sldChg chg="del">
        <pc:chgData name="유진 유진" userId="a1f2b3c00867311a" providerId="LiveId" clId="{42BE8C42-05F1-4082-A5E8-EB0A5E53C71D}" dt="2023-08-07T11:22:17.657" v="0" actId="47"/>
        <pc:sldMkLst>
          <pc:docMk/>
          <pc:sldMk cId="2703504555" sldId="284"/>
        </pc:sldMkLst>
      </pc:sldChg>
      <pc:sldChg chg="del">
        <pc:chgData name="유진 유진" userId="a1f2b3c00867311a" providerId="LiveId" clId="{42BE8C42-05F1-4082-A5E8-EB0A5E53C71D}" dt="2023-08-07T11:44:54.782" v="588" actId="47"/>
        <pc:sldMkLst>
          <pc:docMk/>
          <pc:sldMk cId="4161009331" sldId="284"/>
        </pc:sldMkLst>
      </pc:sldChg>
      <pc:sldChg chg="modSp add del mod">
        <pc:chgData name="유진 유진" userId="a1f2b3c00867311a" providerId="LiveId" clId="{42BE8C42-05F1-4082-A5E8-EB0A5E53C71D}" dt="2023-08-07T11:37:40.930" v="305" actId="47"/>
        <pc:sldMkLst>
          <pc:docMk/>
          <pc:sldMk cId="3129494102" sldId="285"/>
        </pc:sldMkLst>
        <pc:spChg chg="mod">
          <ac:chgData name="유진 유진" userId="a1f2b3c00867311a" providerId="LiveId" clId="{42BE8C42-05F1-4082-A5E8-EB0A5E53C71D}" dt="2023-08-07T11:36:40.635" v="299" actId="27636"/>
          <ac:spMkLst>
            <pc:docMk/>
            <pc:sldMk cId="3129494102" sldId="285"/>
            <ac:spMk id="2" creationId="{EF16EFD6-E297-B2C9-4B46-E83FB8CE59D1}"/>
          </ac:spMkLst>
        </pc:spChg>
      </pc:sldChg>
      <pc:sldChg chg="modSp add del mod">
        <pc:chgData name="유진 유진" userId="a1f2b3c00867311a" providerId="LiveId" clId="{42BE8C42-05F1-4082-A5E8-EB0A5E53C71D}" dt="2023-08-07T11:37:41.796" v="306" actId="47"/>
        <pc:sldMkLst>
          <pc:docMk/>
          <pc:sldMk cId="3562381020" sldId="287"/>
        </pc:sldMkLst>
        <pc:spChg chg="mod">
          <ac:chgData name="유진 유진" userId="a1f2b3c00867311a" providerId="LiveId" clId="{42BE8C42-05F1-4082-A5E8-EB0A5E53C71D}" dt="2023-08-07T11:36:43.772" v="301" actId="27636"/>
          <ac:spMkLst>
            <pc:docMk/>
            <pc:sldMk cId="3562381020" sldId="287"/>
            <ac:spMk id="2" creationId="{EF16EFD6-E297-B2C9-4B46-E83FB8CE59D1}"/>
          </ac:spMkLst>
        </pc:spChg>
      </pc:sldChg>
      <pc:sldChg chg="del">
        <pc:chgData name="유진 유진" userId="a1f2b3c00867311a" providerId="LiveId" clId="{42BE8C42-05F1-4082-A5E8-EB0A5E53C71D}" dt="2023-08-07T11:26:02.106" v="8" actId="47"/>
        <pc:sldMkLst>
          <pc:docMk/>
          <pc:sldMk cId="3790008528" sldId="287"/>
        </pc:sldMkLst>
      </pc:sldChg>
      <pc:sldChg chg="add del">
        <pc:chgData name="유진 유진" userId="a1f2b3c00867311a" providerId="LiveId" clId="{42BE8C42-05F1-4082-A5E8-EB0A5E53C71D}" dt="2023-08-07T11:26:08.041" v="10" actId="47"/>
        <pc:sldMkLst>
          <pc:docMk/>
          <pc:sldMk cId="1577575717" sldId="288"/>
        </pc:sldMkLst>
      </pc:sldChg>
      <pc:sldChg chg="del">
        <pc:chgData name="유진 유진" userId="a1f2b3c00867311a" providerId="LiveId" clId="{42BE8C42-05F1-4082-A5E8-EB0A5E53C71D}" dt="2023-08-07T11:26:08.898" v="11" actId="47"/>
        <pc:sldMkLst>
          <pc:docMk/>
          <pc:sldMk cId="291722508" sldId="289"/>
        </pc:sldMkLst>
      </pc:sldChg>
      <pc:sldChg chg="modSp add del mod">
        <pc:chgData name="유진 유진" userId="a1f2b3c00867311a" providerId="LiveId" clId="{42BE8C42-05F1-4082-A5E8-EB0A5E53C71D}" dt="2023-08-07T11:37:17.409" v="304" actId="47"/>
        <pc:sldMkLst>
          <pc:docMk/>
          <pc:sldMk cId="3483549643" sldId="289"/>
        </pc:sldMkLst>
        <pc:spChg chg="mod">
          <ac:chgData name="유진 유진" userId="a1f2b3c00867311a" providerId="LiveId" clId="{42BE8C42-05F1-4082-A5E8-EB0A5E53C71D}" dt="2023-08-07T11:36:48.663" v="303" actId="27636"/>
          <ac:spMkLst>
            <pc:docMk/>
            <pc:sldMk cId="3483549643" sldId="289"/>
            <ac:spMk id="2" creationId="{EF16EFD6-E297-B2C9-4B46-E83FB8CE59D1}"/>
          </ac:spMkLst>
        </pc:spChg>
      </pc:sldChg>
      <pc:sldChg chg="addSp delSp modSp mod">
        <pc:chgData name="유진 유진" userId="a1f2b3c00867311a" providerId="LiveId" clId="{42BE8C42-05F1-4082-A5E8-EB0A5E53C71D}" dt="2023-08-08T06:23:08.528" v="2399"/>
        <pc:sldMkLst>
          <pc:docMk/>
          <pc:sldMk cId="1369829864" sldId="290"/>
        </pc:sldMkLst>
        <pc:spChg chg="mod">
          <ac:chgData name="유진 유진" userId="a1f2b3c00867311a" providerId="LiveId" clId="{42BE8C42-05F1-4082-A5E8-EB0A5E53C71D}" dt="2023-08-07T17:28:48.455" v="1421" actId="20577"/>
          <ac:spMkLst>
            <pc:docMk/>
            <pc:sldMk cId="1369829864" sldId="290"/>
            <ac:spMk id="2" creationId="{5D2243C1-572E-15DE-80D2-3882EE25C80E}"/>
          </ac:spMkLst>
        </pc:spChg>
        <pc:spChg chg="del">
          <ac:chgData name="유진 유진" userId="a1f2b3c00867311a" providerId="LiveId" clId="{42BE8C42-05F1-4082-A5E8-EB0A5E53C71D}" dt="2023-08-07T11:54:28.516" v="751" actId="478"/>
          <ac:spMkLst>
            <pc:docMk/>
            <pc:sldMk cId="1369829864" sldId="290"/>
            <ac:spMk id="3" creationId="{BAC12D64-8186-BB32-CE55-A2746CD7DE3A}"/>
          </ac:spMkLst>
        </pc:spChg>
        <pc:spChg chg="add del mod">
          <ac:chgData name="유진 유진" userId="a1f2b3c00867311a" providerId="LiveId" clId="{42BE8C42-05F1-4082-A5E8-EB0A5E53C71D}" dt="2023-08-07T17:56:50.655" v="1506" actId="478"/>
          <ac:spMkLst>
            <pc:docMk/>
            <pc:sldMk cId="1369829864" sldId="290"/>
            <ac:spMk id="3" creationId="{CDE9AF6A-D366-4980-F57B-6E2044B52DAA}"/>
          </ac:spMkLst>
        </pc:spChg>
        <pc:spChg chg="mod">
          <ac:chgData name="유진 유진" userId="a1f2b3c00867311a" providerId="LiveId" clId="{42BE8C42-05F1-4082-A5E8-EB0A5E53C71D}" dt="2023-08-08T06:23:08.528" v="2399"/>
          <ac:spMkLst>
            <pc:docMk/>
            <pc:sldMk cId="1369829864" sldId="290"/>
            <ac:spMk id="4" creationId="{194E8E89-9523-7E78-F517-222BCBD8BFAC}"/>
          </ac:spMkLst>
        </pc:spChg>
        <pc:spChg chg="add mod">
          <ac:chgData name="유진 유진" userId="a1f2b3c00867311a" providerId="LiveId" clId="{42BE8C42-05F1-4082-A5E8-EB0A5E53C71D}" dt="2023-08-07T12:06:55.662" v="1188" actId="1076"/>
          <ac:spMkLst>
            <pc:docMk/>
            <pc:sldMk cId="1369829864" sldId="290"/>
            <ac:spMk id="7" creationId="{32F31206-588C-FBDF-1F1E-EBD36F98124E}"/>
          </ac:spMkLst>
        </pc:spChg>
        <pc:spChg chg="add mod">
          <ac:chgData name="유진 유진" userId="a1f2b3c00867311a" providerId="LiveId" clId="{42BE8C42-05F1-4082-A5E8-EB0A5E53C71D}" dt="2023-08-07T12:06:55.662" v="1188" actId="1076"/>
          <ac:spMkLst>
            <pc:docMk/>
            <pc:sldMk cId="1369829864" sldId="290"/>
            <ac:spMk id="8" creationId="{FD8D4CA2-8CB0-69E7-C4C5-8A0F43E296A4}"/>
          </ac:spMkLst>
        </pc:spChg>
        <pc:spChg chg="mod">
          <ac:chgData name="유진 유진" userId="a1f2b3c00867311a" providerId="LiveId" clId="{42BE8C42-05F1-4082-A5E8-EB0A5E53C71D}" dt="2023-08-07T12:07:03.021" v="1191" actId="1076"/>
          <ac:spMkLst>
            <pc:docMk/>
            <pc:sldMk cId="1369829864" sldId="290"/>
            <ac:spMk id="9" creationId="{B5C29431-BD41-0176-4145-89AD6452C4D6}"/>
          </ac:spMkLst>
        </pc:spChg>
        <pc:spChg chg="add del mod">
          <ac:chgData name="유진 유진" userId="a1f2b3c00867311a" providerId="LiveId" clId="{42BE8C42-05F1-4082-A5E8-EB0A5E53C71D}" dt="2023-08-07T12:06:55.662" v="1188" actId="1076"/>
          <ac:spMkLst>
            <pc:docMk/>
            <pc:sldMk cId="1369829864" sldId="290"/>
            <ac:spMk id="13" creationId="{421C716F-5CC3-B195-DB9F-2A3848922E5A}"/>
          </ac:spMkLst>
        </pc:spChg>
        <pc:spChg chg="add del mod">
          <ac:chgData name="유진 유진" userId="a1f2b3c00867311a" providerId="LiveId" clId="{42BE8C42-05F1-4082-A5E8-EB0A5E53C71D}" dt="2023-08-07T11:43:22.800" v="509" actId="478"/>
          <ac:spMkLst>
            <pc:docMk/>
            <pc:sldMk cId="1369829864" sldId="290"/>
            <ac:spMk id="14" creationId="{6F0D64FE-2646-1BC0-502A-F363F85E655F}"/>
          </ac:spMkLst>
        </pc:spChg>
        <pc:picChg chg="add mod">
          <ac:chgData name="유진 유진" userId="a1f2b3c00867311a" providerId="LiveId" clId="{42BE8C42-05F1-4082-A5E8-EB0A5E53C71D}" dt="2023-08-07T12:06:55.662" v="1188" actId="1076"/>
          <ac:picMkLst>
            <pc:docMk/>
            <pc:sldMk cId="1369829864" sldId="290"/>
            <ac:picMk id="6" creationId="{CA0D98FB-59E1-236A-23E2-0A738A82F1C2}"/>
          </ac:picMkLst>
        </pc:picChg>
        <pc:picChg chg="add del mod">
          <ac:chgData name="유진 유진" userId="a1f2b3c00867311a" providerId="LiveId" clId="{42BE8C42-05F1-4082-A5E8-EB0A5E53C71D}" dt="2023-08-07T12:06:55.662" v="1188" actId="1076"/>
          <ac:picMkLst>
            <pc:docMk/>
            <pc:sldMk cId="1369829864" sldId="290"/>
            <ac:picMk id="16" creationId="{A992054A-8FB1-DF09-DC0F-2B76A5327665}"/>
          </ac:picMkLst>
        </pc:picChg>
        <pc:cxnChg chg="add mod">
          <ac:chgData name="유진 유진" userId="a1f2b3c00867311a" providerId="LiveId" clId="{42BE8C42-05F1-4082-A5E8-EB0A5E53C71D}" dt="2023-08-07T12:06:59.015" v="1189" actId="1076"/>
          <ac:cxnSpMkLst>
            <pc:docMk/>
            <pc:sldMk cId="1369829864" sldId="290"/>
            <ac:cxnSpMk id="5" creationId="{255F3711-4A0E-B667-D48C-4B0E258D9C16}"/>
          </ac:cxnSpMkLst>
        </pc:cxnChg>
      </pc:sldChg>
      <pc:sldChg chg="del">
        <pc:chgData name="유진 유진" userId="a1f2b3c00867311a" providerId="LiveId" clId="{42BE8C42-05F1-4082-A5E8-EB0A5E53C71D}" dt="2023-08-07T11:26:09.227" v="12" actId="47"/>
        <pc:sldMkLst>
          <pc:docMk/>
          <pc:sldMk cId="1590947912" sldId="290"/>
        </pc:sldMkLst>
      </pc:sldChg>
      <pc:sldChg chg="add del">
        <pc:chgData name="유진 유진" userId="a1f2b3c00867311a" providerId="LiveId" clId="{42BE8C42-05F1-4082-A5E8-EB0A5E53C71D}" dt="2023-08-07T11:26:09.597" v="13" actId="47"/>
        <pc:sldMkLst>
          <pc:docMk/>
          <pc:sldMk cId="84022772" sldId="291"/>
        </pc:sldMkLst>
      </pc:sldChg>
      <pc:sldChg chg="del">
        <pc:chgData name="유진 유진" userId="a1f2b3c00867311a" providerId="LiveId" clId="{42BE8C42-05F1-4082-A5E8-EB0A5E53C71D}" dt="2023-08-07T11:22:53.910" v="6" actId="47"/>
        <pc:sldMkLst>
          <pc:docMk/>
          <pc:sldMk cId="3252790493" sldId="293"/>
        </pc:sldMkLst>
      </pc:sldChg>
      <pc:sldChg chg="del">
        <pc:chgData name="유진 유진" userId="a1f2b3c00867311a" providerId="LiveId" clId="{42BE8C42-05F1-4082-A5E8-EB0A5E53C71D}" dt="2023-08-07T11:22:50.753" v="5" actId="47"/>
        <pc:sldMkLst>
          <pc:docMk/>
          <pc:sldMk cId="1890569185" sldId="294"/>
        </pc:sldMkLst>
      </pc:sldChg>
      <pc:sldChg chg="delSp del mod">
        <pc:chgData name="유진 유진" userId="a1f2b3c00867311a" providerId="LiveId" clId="{42BE8C42-05F1-4082-A5E8-EB0A5E53C71D}" dt="2023-08-07T11:38:30.955" v="311" actId="47"/>
        <pc:sldMkLst>
          <pc:docMk/>
          <pc:sldMk cId="2557794794" sldId="295"/>
        </pc:sldMkLst>
        <pc:picChg chg="del">
          <ac:chgData name="유진 유진" userId="a1f2b3c00867311a" providerId="LiveId" clId="{42BE8C42-05F1-4082-A5E8-EB0A5E53C71D}" dt="2023-08-07T11:35:47.497" v="296" actId="478"/>
          <ac:picMkLst>
            <pc:docMk/>
            <pc:sldMk cId="2557794794" sldId="295"/>
            <ac:picMk id="3" creationId="{98AE9BDA-F0C8-64DE-1E8D-74F9889922A6}"/>
          </ac:picMkLst>
        </pc:picChg>
        <pc:picChg chg="del">
          <ac:chgData name="유진 유진" userId="a1f2b3c00867311a" providerId="LiveId" clId="{42BE8C42-05F1-4082-A5E8-EB0A5E53C71D}" dt="2023-08-07T11:35:47.720" v="297" actId="478"/>
          <ac:picMkLst>
            <pc:docMk/>
            <pc:sldMk cId="2557794794" sldId="295"/>
            <ac:picMk id="11" creationId="{FF51D2E5-15F4-17E8-6075-03A2B4B98BB6}"/>
          </ac:picMkLst>
        </pc:picChg>
      </pc:sldChg>
      <pc:sldChg chg="modSp del mod">
        <pc:chgData name="유진 유진" userId="a1f2b3c00867311a" providerId="LiveId" clId="{42BE8C42-05F1-4082-A5E8-EB0A5E53C71D}" dt="2023-08-07T11:45:25.697" v="603" actId="47"/>
        <pc:sldMkLst>
          <pc:docMk/>
          <pc:sldMk cId="2361040261" sldId="296"/>
        </pc:sldMkLst>
        <pc:spChg chg="mod">
          <ac:chgData name="유진 유진" userId="a1f2b3c00867311a" providerId="LiveId" clId="{42BE8C42-05F1-4082-A5E8-EB0A5E53C71D}" dt="2023-08-07T11:37:46.409" v="310" actId="20577"/>
          <ac:spMkLst>
            <pc:docMk/>
            <pc:sldMk cId="2361040261" sldId="296"/>
            <ac:spMk id="15" creationId="{028EB484-63EE-E37F-7EAC-A3E84E3B2811}"/>
          </ac:spMkLst>
        </pc:spChg>
      </pc:sldChg>
      <pc:sldChg chg="delSp modSp mod">
        <pc:chgData name="유진 유진" userId="a1f2b3c00867311a" providerId="LiveId" clId="{42BE8C42-05F1-4082-A5E8-EB0A5E53C71D}" dt="2023-08-08T06:23:11.993" v="2403"/>
        <pc:sldMkLst>
          <pc:docMk/>
          <pc:sldMk cId="1254347469" sldId="297"/>
        </pc:sldMkLst>
        <pc:spChg chg="mod">
          <ac:chgData name="유진 유진" userId="a1f2b3c00867311a" providerId="LiveId" clId="{42BE8C42-05F1-4082-A5E8-EB0A5E53C71D}" dt="2023-08-07T17:28:45.741" v="1411" actId="20577"/>
          <ac:spMkLst>
            <pc:docMk/>
            <pc:sldMk cId="1254347469" sldId="297"/>
            <ac:spMk id="2" creationId="{EF16EFD6-E297-B2C9-4B46-E83FB8CE59D1}"/>
          </ac:spMkLst>
        </pc:spChg>
        <pc:spChg chg="mod">
          <ac:chgData name="유진 유진" userId="a1f2b3c00867311a" providerId="LiveId" clId="{42BE8C42-05F1-4082-A5E8-EB0A5E53C71D}" dt="2023-08-08T06:23:11.993" v="2403"/>
          <ac:spMkLst>
            <pc:docMk/>
            <pc:sldMk cId="1254347469" sldId="297"/>
            <ac:spMk id="4" creationId="{12FDF8F7-C6A6-F01E-3A42-CE41291FCCAC}"/>
          </ac:spMkLst>
        </pc:spChg>
        <pc:spChg chg="del">
          <ac:chgData name="유진 유진" userId="a1f2b3c00867311a" providerId="LiveId" clId="{42BE8C42-05F1-4082-A5E8-EB0A5E53C71D}" dt="2023-08-07T11:54:30.162" v="752" actId="478"/>
          <ac:spMkLst>
            <pc:docMk/>
            <pc:sldMk cId="1254347469" sldId="297"/>
            <ac:spMk id="5" creationId="{6B69E231-232F-FE26-1B46-329B88C09048}"/>
          </ac:spMkLst>
        </pc:spChg>
      </pc:sldChg>
      <pc:sldChg chg="modSp add del mod">
        <pc:chgData name="유진 유진" userId="a1f2b3c00867311a" providerId="LiveId" clId="{42BE8C42-05F1-4082-A5E8-EB0A5E53C71D}" dt="2023-08-07T11:38:36.929" v="314" actId="2696"/>
        <pc:sldMkLst>
          <pc:docMk/>
          <pc:sldMk cId="3216596121" sldId="297"/>
        </pc:sldMkLst>
        <pc:spChg chg="mod">
          <ac:chgData name="유진 유진" userId="a1f2b3c00867311a" providerId="LiveId" clId="{42BE8C42-05F1-4082-A5E8-EB0A5E53C71D}" dt="2023-08-07T11:38:35.101" v="313" actId="27636"/>
          <ac:spMkLst>
            <pc:docMk/>
            <pc:sldMk cId="3216596121" sldId="297"/>
            <ac:spMk id="2" creationId="{EF16EFD6-E297-B2C9-4B46-E83FB8CE59D1}"/>
          </ac:spMkLst>
        </pc:spChg>
      </pc:sldChg>
      <pc:sldChg chg="addSp delSp modSp mod">
        <pc:chgData name="유진 유진" userId="a1f2b3c00867311a" providerId="LiveId" clId="{42BE8C42-05F1-4082-A5E8-EB0A5E53C71D}" dt="2023-08-08T06:26:16.223" v="2488" actId="1076"/>
        <pc:sldMkLst>
          <pc:docMk/>
          <pc:sldMk cId="3196806767" sldId="298"/>
        </pc:sldMkLst>
        <pc:spChg chg="mod">
          <ac:chgData name="유진 유진" userId="a1f2b3c00867311a" providerId="LiveId" clId="{42BE8C42-05F1-4082-A5E8-EB0A5E53C71D}" dt="2023-08-08T06:23:51.774" v="2451"/>
          <ac:spMkLst>
            <pc:docMk/>
            <pc:sldMk cId="3196806767" sldId="298"/>
            <ac:spMk id="2" creationId="{5D2243C1-572E-15DE-80D2-3882EE25C80E}"/>
          </ac:spMkLst>
        </pc:spChg>
        <pc:spChg chg="add del mod">
          <ac:chgData name="유진 유진" userId="a1f2b3c00867311a" providerId="LiveId" clId="{42BE8C42-05F1-4082-A5E8-EB0A5E53C71D}" dt="2023-08-07T17:56:02.041" v="1468" actId="478"/>
          <ac:spMkLst>
            <pc:docMk/>
            <pc:sldMk cId="3196806767" sldId="298"/>
            <ac:spMk id="3" creationId="{22642A61-3260-EBD8-5888-2CFE138B0525}"/>
          </ac:spMkLst>
        </pc:spChg>
        <pc:spChg chg="add mod">
          <ac:chgData name="유진 유진" userId="a1f2b3c00867311a" providerId="LiveId" clId="{42BE8C42-05F1-4082-A5E8-EB0A5E53C71D}" dt="2023-08-08T06:25:55.521" v="2482" actId="1076"/>
          <ac:spMkLst>
            <pc:docMk/>
            <pc:sldMk cId="3196806767" sldId="298"/>
            <ac:spMk id="3" creationId="{99EDF85E-75E2-3BF7-9B45-B6A934B39198}"/>
          </ac:spMkLst>
        </pc:spChg>
        <pc:spChg chg="del mod">
          <ac:chgData name="유진 유진" userId="a1f2b3c00867311a" providerId="LiveId" clId="{42BE8C42-05F1-4082-A5E8-EB0A5E53C71D}" dt="2023-08-07T11:54:25.066" v="750" actId="478"/>
          <ac:spMkLst>
            <pc:docMk/>
            <pc:sldMk cId="3196806767" sldId="298"/>
            <ac:spMk id="3" creationId="{BAC12D64-8186-BB32-CE55-A2746CD7DE3A}"/>
          </ac:spMkLst>
        </pc:spChg>
        <pc:spChg chg="mod">
          <ac:chgData name="유진 유진" userId="a1f2b3c00867311a" providerId="LiveId" clId="{42BE8C42-05F1-4082-A5E8-EB0A5E53C71D}" dt="2023-08-08T06:23:44.665" v="2425" actId="20577"/>
          <ac:spMkLst>
            <pc:docMk/>
            <pc:sldMk cId="3196806767" sldId="298"/>
            <ac:spMk id="4" creationId="{194E8E89-9523-7E78-F517-222BCBD8BFAC}"/>
          </ac:spMkLst>
        </pc:spChg>
        <pc:spChg chg="add del mod">
          <ac:chgData name="유진 유진" userId="a1f2b3c00867311a" providerId="LiveId" clId="{42BE8C42-05F1-4082-A5E8-EB0A5E53C71D}" dt="2023-08-08T06:25:20.158" v="2459" actId="478"/>
          <ac:spMkLst>
            <pc:docMk/>
            <pc:sldMk cId="3196806767" sldId="298"/>
            <ac:spMk id="7" creationId="{87A0D12A-52FF-B0D4-1453-71891C47AC75}"/>
          </ac:spMkLst>
        </pc:spChg>
        <pc:spChg chg="add del mod">
          <ac:chgData name="유진 유진" userId="a1f2b3c00867311a" providerId="LiveId" clId="{42BE8C42-05F1-4082-A5E8-EB0A5E53C71D}" dt="2023-08-08T06:25:31.291" v="2462" actId="478"/>
          <ac:spMkLst>
            <pc:docMk/>
            <pc:sldMk cId="3196806767" sldId="298"/>
            <ac:spMk id="8" creationId="{948DA572-E355-AB04-D7BF-F973CB6B1636}"/>
          </ac:spMkLst>
        </pc:spChg>
        <pc:spChg chg="del mod">
          <ac:chgData name="유진 유진" userId="a1f2b3c00867311a" providerId="LiveId" clId="{42BE8C42-05F1-4082-A5E8-EB0A5E53C71D}" dt="2023-08-08T06:25:20.158" v="2459" actId="478"/>
          <ac:spMkLst>
            <pc:docMk/>
            <pc:sldMk cId="3196806767" sldId="298"/>
            <ac:spMk id="9" creationId="{B5C29431-BD41-0176-4145-89AD6452C4D6}"/>
          </ac:spMkLst>
        </pc:spChg>
        <pc:spChg chg="add del mod">
          <ac:chgData name="유진 유진" userId="a1f2b3c00867311a" providerId="LiveId" clId="{42BE8C42-05F1-4082-A5E8-EB0A5E53C71D}" dt="2023-08-08T06:25:20.158" v="2459" actId="478"/>
          <ac:spMkLst>
            <pc:docMk/>
            <pc:sldMk cId="3196806767" sldId="298"/>
            <ac:spMk id="10" creationId="{543DBF98-464E-ADE4-FDFE-AC15D02290BE}"/>
          </ac:spMkLst>
        </pc:spChg>
        <pc:spChg chg="add mod">
          <ac:chgData name="유진 유진" userId="a1f2b3c00867311a" providerId="LiveId" clId="{42BE8C42-05F1-4082-A5E8-EB0A5E53C71D}" dt="2023-08-08T06:26:16.223" v="2488" actId="1076"/>
          <ac:spMkLst>
            <pc:docMk/>
            <pc:sldMk cId="3196806767" sldId="298"/>
            <ac:spMk id="11" creationId="{14D43384-3BA3-F49A-DC65-CFB3169021D6}"/>
          </ac:spMkLst>
        </pc:spChg>
        <pc:spChg chg="del">
          <ac:chgData name="유진 유진" userId="a1f2b3c00867311a" providerId="LiveId" clId="{42BE8C42-05F1-4082-A5E8-EB0A5E53C71D}" dt="2023-08-07T11:41:13.658" v="412" actId="478"/>
          <ac:spMkLst>
            <pc:docMk/>
            <pc:sldMk cId="3196806767" sldId="298"/>
            <ac:spMk id="11" creationId="{F4913250-C816-F92C-1C3F-292BF484104D}"/>
          </ac:spMkLst>
        </pc:spChg>
        <pc:spChg chg="add del mod">
          <ac:chgData name="유진 유진" userId="a1f2b3c00867311a" providerId="LiveId" clId="{42BE8C42-05F1-4082-A5E8-EB0A5E53C71D}" dt="2023-08-07T11:41:44.037" v="424"/>
          <ac:spMkLst>
            <pc:docMk/>
            <pc:sldMk cId="3196806767" sldId="298"/>
            <ac:spMk id="12" creationId="{2407BEE0-57FC-C11E-9AB6-A3B1B4071B70}"/>
          </ac:spMkLst>
        </pc:spChg>
        <pc:spChg chg="add del mod">
          <ac:chgData name="유진 유진" userId="a1f2b3c00867311a" providerId="LiveId" clId="{42BE8C42-05F1-4082-A5E8-EB0A5E53C71D}" dt="2023-08-07T11:41:44.037" v="424"/>
          <ac:spMkLst>
            <pc:docMk/>
            <pc:sldMk cId="3196806767" sldId="298"/>
            <ac:spMk id="13" creationId="{8E24D0D9-78BB-5346-D6AA-CBFB7F47D5E4}"/>
          </ac:spMkLst>
        </pc:spChg>
        <pc:picChg chg="del mod">
          <ac:chgData name="유진 유진" userId="a1f2b3c00867311a" providerId="LiveId" clId="{42BE8C42-05F1-4082-A5E8-EB0A5E53C71D}" dt="2023-08-08T06:25:18.601" v="2457" actId="478"/>
          <ac:picMkLst>
            <pc:docMk/>
            <pc:sldMk cId="3196806767" sldId="298"/>
            <ac:picMk id="5" creationId="{5ADF929B-DF4D-C08D-359B-913B021B9C1F}"/>
          </ac:picMkLst>
        </pc:picChg>
        <pc:picChg chg="del mod">
          <ac:chgData name="유진 유진" userId="a1f2b3c00867311a" providerId="LiveId" clId="{42BE8C42-05F1-4082-A5E8-EB0A5E53C71D}" dt="2023-08-08T06:25:18.838" v="2458" actId="478"/>
          <ac:picMkLst>
            <pc:docMk/>
            <pc:sldMk cId="3196806767" sldId="298"/>
            <ac:picMk id="6" creationId="{5C8D777B-156D-9701-05E7-0DE21F541D2E}"/>
          </ac:picMkLst>
        </pc:picChg>
        <pc:picChg chg="add del mod">
          <ac:chgData name="유진 유진" userId="a1f2b3c00867311a" providerId="LiveId" clId="{42BE8C42-05F1-4082-A5E8-EB0A5E53C71D}" dt="2023-08-07T11:41:46.931" v="429"/>
          <ac:picMkLst>
            <pc:docMk/>
            <pc:sldMk cId="3196806767" sldId="298"/>
            <ac:picMk id="7" creationId="{5A30483C-3693-E6C8-0BD0-FF766747814A}"/>
          </ac:picMkLst>
        </pc:picChg>
        <pc:picChg chg="del">
          <ac:chgData name="유진 유진" userId="a1f2b3c00867311a" providerId="LiveId" clId="{42BE8C42-05F1-4082-A5E8-EB0A5E53C71D}" dt="2023-08-07T11:41:13.013" v="411" actId="478"/>
          <ac:picMkLst>
            <pc:docMk/>
            <pc:sldMk cId="3196806767" sldId="298"/>
            <ac:picMk id="8" creationId="{181EF82F-C4F4-0BC4-3F5C-69548895D90C}"/>
          </ac:picMkLst>
        </pc:picChg>
        <pc:cxnChg chg="del mod">
          <ac:chgData name="유진 유진" userId="a1f2b3c00867311a" providerId="LiveId" clId="{42BE8C42-05F1-4082-A5E8-EB0A5E53C71D}" dt="2023-08-08T06:25:20.158" v="2459" actId="478"/>
          <ac:cxnSpMkLst>
            <pc:docMk/>
            <pc:sldMk cId="3196806767" sldId="298"/>
            <ac:cxnSpMk id="17" creationId="{F302EC57-CC8E-D99E-49F0-2C3D2D42806B}"/>
          </ac:cxnSpMkLst>
        </pc:cxnChg>
        <pc:cxnChg chg="del">
          <ac:chgData name="유진 유진" userId="a1f2b3c00867311a" providerId="LiveId" clId="{42BE8C42-05F1-4082-A5E8-EB0A5E53C71D}" dt="2023-08-07T11:41:50.996" v="431" actId="478"/>
          <ac:cxnSpMkLst>
            <pc:docMk/>
            <pc:sldMk cId="3196806767" sldId="298"/>
            <ac:cxnSpMk id="20" creationId="{8FC088B7-8691-C98A-4519-23AD84DD5228}"/>
          </ac:cxnSpMkLst>
        </pc:cxnChg>
      </pc:sldChg>
      <pc:sldChg chg="addSp delSp modSp add del mod">
        <pc:chgData name="유진 유진" userId="a1f2b3c00867311a" providerId="LiveId" clId="{42BE8C42-05F1-4082-A5E8-EB0A5E53C71D}" dt="2023-08-07T11:54:43.929" v="755" actId="47"/>
        <pc:sldMkLst>
          <pc:docMk/>
          <pc:sldMk cId="1075961957" sldId="299"/>
        </pc:sldMkLst>
        <pc:spChg chg="del">
          <ac:chgData name="유진 유진" userId="a1f2b3c00867311a" providerId="LiveId" clId="{42BE8C42-05F1-4082-A5E8-EB0A5E53C71D}" dt="2023-08-07T11:48:17.235" v="675" actId="478"/>
          <ac:spMkLst>
            <pc:docMk/>
            <pc:sldMk cId="1075961957" sldId="299"/>
            <ac:spMk id="3" creationId="{18E94626-DF87-4787-C9BD-0BE644177862}"/>
          </ac:spMkLst>
        </pc:spChg>
        <pc:spChg chg="mod">
          <ac:chgData name="유진 유진" userId="a1f2b3c00867311a" providerId="LiveId" clId="{42BE8C42-05F1-4082-A5E8-EB0A5E53C71D}" dt="2023-08-07T11:46:38.782" v="667"/>
          <ac:spMkLst>
            <pc:docMk/>
            <pc:sldMk cId="1075961957" sldId="299"/>
            <ac:spMk id="4" creationId="{25C5E306-7DE0-6306-6847-DB3CD2EC9E70}"/>
          </ac:spMkLst>
        </pc:spChg>
        <pc:grpChg chg="del">
          <ac:chgData name="유진 유진" userId="a1f2b3c00867311a" providerId="LiveId" clId="{42BE8C42-05F1-4082-A5E8-EB0A5E53C71D}" dt="2023-08-07T11:48:17.235" v="675" actId="478"/>
          <ac:grpSpMkLst>
            <pc:docMk/>
            <pc:sldMk cId="1075961957" sldId="299"/>
            <ac:grpSpMk id="19" creationId="{2744E341-2A85-D6BC-4595-890F4D8F8790}"/>
          </ac:grpSpMkLst>
        </pc:grpChg>
        <pc:graphicFrameChg chg="del">
          <ac:chgData name="유진 유진" userId="a1f2b3c00867311a" providerId="LiveId" clId="{42BE8C42-05F1-4082-A5E8-EB0A5E53C71D}" dt="2023-08-07T11:48:17.235" v="675" actId="478"/>
          <ac:graphicFrameMkLst>
            <pc:docMk/>
            <pc:sldMk cId="1075961957" sldId="299"/>
            <ac:graphicFrameMk id="5" creationId="{B64C9305-E210-F880-D191-69A240B68CD7}"/>
          </ac:graphicFrameMkLst>
        </pc:graphicFrameChg>
        <pc:picChg chg="add mod">
          <ac:chgData name="유진 유진" userId="a1f2b3c00867311a" providerId="LiveId" clId="{42BE8C42-05F1-4082-A5E8-EB0A5E53C71D}" dt="2023-08-07T11:50:10.475" v="682" actId="1076"/>
          <ac:picMkLst>
            <pc:docMk/>
            <pc:sldMk cId="1075961957" sldId="299"/>
            <ac:picMk id="7" creationId="{74614620-3633-8F5F-3A0F-D4B0D8FE2450}"/>
          </ac:picMkLst>
        </pc:picChg>
        <pc:picChg chg="add del mod">
          <ac:chgData name="유진 유진" userId="a1f2b3c00867311a" providerId="LiveId" clId="{42BE8C42-05F1-4082-A5E8-EB0A5E53C71D}" dt="2023-08-07T11:51:14.060" v="703" actId="21"/>
          <ac:picMkLst>
            <pc:docMk/>
            <pc:sldMk cId="1075961957" sldId="299"/>
            <ac:picMk id="1026" creationId="{25106737-FA9E-7294-DB3D-D8813D1132A1}"/>
          </ac:picMkLst>
        </pc:picChg>
      </pc:sldChg>
      <pc:sldChg chg="addSp delSp modSp add del mod">
        <pc:chgData name="유진 유진" userId="a1f2b3c00867311a" providerId="LiveId" clId="{42BE8C42-05F1-4082-A5E8-EB0A5E53C71D}" dt="2023-08-07T12:02:09.255" v="941" actId="47"/>
        <pc:sldMkLst>
          <pc:docMk/>
          <pc:sldMk cId="1198249378" sldId="300"/>
        </pc:sldMkLst>
        <pc:spChg chg="mod">
          <ac:chgData name="유진 유진" userId="a1f2b3c00867311a" providerId="LiveId" clId="{42BE8C42-05F1-4082-A5E8-EB0A5E53C71D}" dt="2023-08-07T11:50:57.479" v="692"/>
          <ac:spMkLst>
            <pc:docMk/>
            <pc:sldMk cId="1198249378" sldId="300"/>
            <ac:spMk id="2" creationId="{EF16EFD6-E297-B2C9-4B46-E83FB8CE59D1}"/>
          </ac:spMkLst>
        </pc:spChg>
        <pc:spChg chg="del">
          <ac:chgData name="유진 유진" userId="a1f2b3c00867311a" providerId="LiveId" clId="{42BE8C42-05F1-4082-A5E8-EB0A5E53C71D}" dt="2023-08-07T11:54:31.348" v="753" actId="478"/>
          <ac:spMkLst>
            <pc:docMk/>
            <pc:sldMk cId="1198249378" sldId="300"/>
            <ac:spMk id="5" creationId="{6B69E231-232F-FE26-1B46-329B88C09048}"/>
          </ac:spMkLst>
        </pc:spChg>
        <pc:spChg chg="add del mod">
          <ac:chgData name="유진 유진" userId="a1f2b3c00867311a" providerId="LiveId" clId="{42BE8C42-05F1-4082-A5E8-EB0A5E53C71D}" dt="2023-08-07T11:51:21.155" v="708" actId="478"/>
          <ac:spMkLst>
            <pc:docMk/>
            <pc:sldMk cId="1198249378" sldId="300"/>
            <ac:spMk id="15" creationId="{028EB484-63EE-E37F-7EAC-A3E84E3B2811}"/>
          </ac:spMkLst>
        </pc:spChg>
        <pc:picChg chg="add del mod">
          <ac:chgData name="유진 유진" userId="a1f2b3c00867311a" providerId="LiveId" clId="{42BE8C42-05F1-4082-A5E8-EB0A5E53C71D}" dt="2023-08-07T11:51:26.028" v="710"/>
          <ac:picMkLst>
            <pc:docMk/>
            <pc:sldMk cId="1198249378" sldId="300"/>
            <ac:picMk id="3" creationId="{0A9DD0D8-2CD1-74F4-439C-75DE0C710411}"/>
          </ac:picMkLst>
        </pc:picChg>
        <pc:picChg chg="add del mod">
          <ac:chgData name="유진 유진" userId="a1f2b3c00867311a" providerId="LiveId" clId="{42BE8C42-05F1-4082-A5E8-EB0A5E53C71D}" dt="2023-08-07T12:00:57.516" v="774" actId="21"/>
          <ac:picMkLst>
            <pc:docMk/>
            <pc:sldMk cId="1198249378" sldId="300"/>
            <ac:picMk id="6" creationId="{35D11120-EF9B-0E6C-478D-1D681B233B2A}"/>
          </ac:picMkLst>
        </pc:picChg>
        <pc:picChg chg="add del">
          <ac:chgData name="유진 유진" userId="a1f2b3c00867311a" providerId="LiveId" clId="{42BE8C42-05F1-4082-A5E8-EB0A5E53C71D}" dt="2023-08-07T11:51:20.150" v="707" actId="478"/>
          <ac:picMkLst>
            <pc:docMk/>
            <pc:sldMk cId="1198249378" sldId="300"/>
            <ac:picMk id="10" creationId="{167360D5-5DB4-611D-44E1-B66313CBE81D}"/>
          </ac:picMkLst>
        </pc:picChg>
        <pc:picChg chg="add del">
          <ac:chgData name="유진 유진" userId="a1f2b3c00867311a" providerId="LiveId" clId="{42BE8C42-05F1-4082-A5E8-EB0A5E53C71D}" dt="2023-08-07T11:51:20.150" v="707" actId="478"/>
          <ac:picMkLst>
            <pc:docMk/>
            <pc:sldMk cId="1198249378" sldId="300"/>
            <ac:picMk id="14" creationId="{B67E6329-EF1D-C711-7E66-13A200723A8A}"/>
          </ac:picMkLst>
        </pc:picChg>
      </pc:sldChg>
      <pc:sldChg chg="addSp delSp modSp add mod">
        <pc:chgData name="유진 유진" userId="a1f2b3c00867311a" providerId="LiveId" clId="{42BE8C42-05F1-4082-A5E8-EB0A5E53C71D}" dt="2023-08-08T06:47:57.226" v="3791" actId="20577"/>
        <pc:sldMkLst>
          <pc:docMk/>
          <pc:sldMk cId="993273857" sldId="301"/>
        </pc:sldMkLst>
        <pc:spChg chg="add del mod">
          <ac:chgData name="유진 유진" userId="a1f2b3c00867311a" providerId="LiveId" clId="{42BE8C42-05F1-4082-A5E8-EB0A5E53C71D}" dt="2023-08-08T06:40:25.753" v="2745" actId="478"/>
          <ac:spMkLst>
            <pc:docMk/>
            <pc:sldMk cId="993273857" sldId="301"/>
            <ac:spMk id="2" creationId="{85818062-E44D-E79F-554F-A955ACB802F4}"/>
          </ac:spMkLst>
        </pc:spChg>
        <pc:spChg chg="del mod">
          <ac:chgData name="유진 유진" userId="a1f2b3c00867311a" providerId="LiveId" clId="{42BE8C42-05F1-4082-A5E8-EB0A5E53C71D}" dt="2023-08-07T17:58:20.874" v="1519" actId="478"/>
          <ac:spMkLst>
            <pc:docMk/>
            <pc:sldMk cId="993273857" sldId="301"/>
            <ac:spMk id="2" creationId="{EF16EFD6-E297-B2C9-4B46-E83FB8CE59D1}"/>
          </ac:spMkLst>
        </pc:spChg>
        <pc:spChg chg="mod">
          <ac:chgData name="유진 유진" userId="a1f2b3c00867311a" providerId="LiveId" clId="{42BE8C42-05F1-4082-A5E8-EB0A5E53C71D}" dt="2023-08-08T06:23:26.723" v="2415"/>
          <ac:spMkLst>
            <pc:docMk/>
            <pc:sldMk cId="993273857" sldId="301"/>
            <ac:spMk id="4" creationId="{12FDF8F7-C6A6-F01E-3A42-CE41291FCCAC}"/>
          </ac:spMkLst>
        </pc:spChg>
        <pc:spChg chg="del">
          <ac:chgData name="유진 유진" userId="a1f2b3c00867311a" providerId="LiveId" clId="{42BE8C42-05F1-4082-A5E8-EB0A5E53C71D}" dt="2023-08-07T11:54:32.563" v="754" actId="478"/>
          <ac:spMkLst>
            <pc:docMk/>
            <pc:sldMk cId="993273857" sldId="301"/>
            <ac:spMk id="5" creationId="{6B69E231-232F-FE26-1B46-329B88C09048}"/>
          </ac:spMkLst>
        </pc:spChg>
        <pc:spChg chg="add mod">
          <ac:chgData name="유진 유진" userId="a1f2b3c00867311a" providerId="LiveId" clId="{42BE8C42-05F1-4082-A5E8-EB0A5E53C71D}" dt="2023-08-08T06:47:57.226" v="3791" actId="20577"/>
          <ac:spMkLst>
            <pc:docMk/>
            <pc:sldMk cId="993273857" sldId="301"/>
            <ac:spMk id="5" creationId="{9D21AFBE-181C-031E-5CE6-3F2832EFD932}"/>
          </ac:spMkLst>
        </pc:spChg>
        <pc:spChg chg="add del mod">
          <ac:chgData name="유진 유진" userId="a1f2b3c00867311a" providerId="LiveId" clId="{42BE8C42-05F1-4082-A5E8-EB0A5E53C71D}" dt="2023-08-07T17:58:22.366" v="1521" actId="478"/>
          <ac:spMkLst>
            <pc:docMk/>
            <pc:sldMk cId="993273857" sldId="301"/>
            <ac:spMk id="6" creationId="{D012E9D6-E546-89D2-F294-A48F35E0085C}"/>
          </ac:spMkLst>
        </pc:spChg>
        <pc:spChg chg="add mod">
          <ac:chgData name="유진 유진" userId="a1f2b3c00867311a" providerId="LiveId" clId="{42BE8C42-05F1-4082-A5E8-EB0A5E53C71D}" dt="2023-08-07T18:09:36.105" v="2292" actId="20577"/>
          <ac:spMkLst>
            <pc:docMk/>
            <pc:sldMk cId="993273857" sldId="301"/>
            <ac:spMk id="7" creationId="{3774FD8E-7BA6-D2FA-7F82-4A67FC548D62}"/>
          </ac:spMkLst>
        </pc:spChg>
        <pc:spChg chg="add del mod">
          <ac:chgData name="유진 유진" userId="a1f2b3c00867311a" providerId="LiveId" clId="{42BE8C42-05F1-4082-A5E8-EB0A5E53C71D}" dt="2023-08-07T18:04:28.563" v="1925" actId="478"/>
          <ac:spMkLst>
            <pc:docMk/>
            <pc:sldMk cId="993273857" sldId="301"/>
            <ac:spMk id="9" creationId="{1799A200-3EF8-6C3D-215E-BBCC043C78A3}"/>
          </ac:spMkLst>
        </pc:spChg>
        <pc:spChg chg="add del mod">
          <ac:chgData name="유진 유진" userId="a1f2b3c00867311a" providerId="LiveId" clId="{42BE8C42-05F1-4082-A5E8-EB0A5E53C71D}" dt="2023-08-07T18:04:38.929" v="1930" actId="478"/>
          <ac:spMkLst>
            <pc:docMk/>
            <pc:sldMk cId="993273857" sldId="301"/>
            <ac:spMk id="10" creationId="{E398127D-8ADA-EFDF-FC34-F01B2E7A670A}"/>
          </ac:spMkLst>
        </pc:spChg>
        <pc:spChg chg="add del mod">
          <ac:chgData name="유진 유진" userId="a1f2b3c00867311a" providerId="LiveId" clId="{42BE8C42-05F1-4082-A5E8-EB0A5E53C71D}" dt="2023-08-07T18:05:05.345" v="1961" actId="478"/>
          <ac:spMkLst>
            <pc:docMk/>
            <pc:sldMk cId="993273857" sldId="301"/>
            <ac:spMk id="11" creationId="{4C7C0502-431A-ADB0-44E2-8D9AD5833F61}"/>
          </ac:spMkLst>
        </pc:spChg>
        <pc:spChg chg="add del mod">
          <ac:chgData name="유진 유진" userId="a1f2b3c00867311a" providerId="LiveId" clId="{42BE8C42-05F1-4082-A5E8-EB0A5E53C71D}" dt="2023-08-07T17:59:37.687" v="1546" actId="478"/>
          <ac:spMkLst>
            <pc:docMk/>
            <pc:sldMk cId="993273857" sldId="301"/>
            <ac:spMk id="12" creationId="{E08E3836-75D0-5518-5F37-82491A323C68}"/>
          </ac:spMkLst>
        </pc:spChg>
        <pc:spChg chg="add del mod">
          <ac:chgData name="유진 유진" userId="a1f2b3c00867311a" providerId="LiveId" clId="{42BE8C42-05F1-4082-A5E8-EB0A5E53C71D}" dt="2023-08-08T06:39:48.204" v="2734" actId="478"/>
          <ac:spMkLst>
            <pc:docMk/>
            <pc:sldMk cId="993273857" sldId="301"/>
            <ac:spMk id="15" creationId="{13E42A25-7C52-4129-91E4-56F1293586E0}"/>
          </ac:spMkLst>
        </pc:spChg>
        <pc:spChg chg="add mod">
          <ac:chgData name="유진 유진" userId="a1f2b3c00867311a" providerId="LiveId" clId="{42BE8C42-05F1-4082-A5E8-EB0A5E53C71D}" dt="2023-08-08T06:39:52.904" v="2735" actId="1076"/>
          <ac:spMkLst>
            <pc:docMk/>
            <pc:sldMk cId="993273857" sldId="301"/>
            <ac:spMk id="16" creationId="{698E9222-74B3-193A-F020-04BB5A5D4E31}"/>
          </ac:spMkLst>
        </pc:spChg>
        <pc:spChg chg="add del mod">
          <ac:chgData name="유진 유진" userId="a1f2b3c00867311a" providerId="LiveId" clId="{42BE8C42-05F1-4082-A5E8-EB0A5E53C71D}" dt="2023-08-07T18:02:44.468" v="1734"/>
          <ac:spMkLst>
            <pc:docMk/>
            <pc:sldMk cId="993273857" sldId="301"/>
            <ac:spMk id="17" creationId="{73624D48-B9EE-5C17-8344-418E7C9DF9F2}"/>
          </ac:spMkLst>
        </pc:spChg>
        <pc:spChg chg="add del mod">
          <ac:chgData name="유진 유진" userId="a1f2b3c00867311a" providerId="LiveId" clId="{42BE8C42-05F1-4082-A5E8-EB0A5E53C71D}" dt="2023-08-08T06:39:47.273" v="2733" actId="478"/>
          <ac:spMkLst>
            <pc:docMk/>
            <pc:sldMk cId="993273857" sldId="301"/>
            <ac:spMk id="18" creationId="{8E86FCBC-5F3C-B373-E33B-63B13BC83AB7}"/>
          </ac:spMkLst>
        </pc:spChg>
        <pc:spChg chg="add mod">
          <ac:chgData name="유진 유진" userId="a1f2b3c00867311a" providerId="LiveId" clId="{42BE8C42-05F1-4082-A5E8-EB0A5E53C71D}" dt="2023-08-08T06:39:57.928" v="2736" actId="1076"/>
          <ac:spMkLst>
            <pc:docMk/>
            <pc:sldMk cId="993273857" sldId="301"/>
            <ac:spMk id="20" creationId="{448666E9-6F49-2ACA-8457-235BE3AFC664}"/>
          </ac:spMkLst>
        </pc:spChg>
        <pc:spChg chg="add mod">
          <ac:chgData name="유진 유진" userId="a1f2b3c00867311a" providerId="LiveId" clId="{42BE8C42-05F1-4082-A5E8-EB0A5E53C71D}" dt="2023-08-08T06:39:52.904" v="2735" actId="1076"/>
          <ac:spMkLst>
            <pc:docMk/>
            <pc:sldMk cId="993273857" sldId="301"/>
            <ac:spMk id="21" creationId="{DCDA732F-61B2-73B6-3C48-B2FEFA1A8226}"/>
          </ac:spMkLst>
        </pc:spChg>
        <pc:spChg chg="add mod">
          <ac:chgData name="유진 유진" userId="a1f2b3c00867311a" providerId="LiveId" clId="{42BE8C42-05F1-4082-A5E8-EB0A5E53C71D}" dt="2023-08-08T06:39:52.904" v="2735" actId="1076"/>
          <ac:spMkLst>
            <pc:docMk/>
            <pc:sldMk cId="993273857" sldId="301"/>
            <ac:spMk id="22" creationId="{DECF3532-38FC-7386-D941-89B5B9892F50}"/>
          </ac:spMkLst>
        </pc:spChg>
        <pc:spChg chg="add mod">
          <ac:chgData name="유진 유진" userId="a1f2b3c00867311a" providerId="LiveId" clId="{42BE8C42-05F1-4082-A5E8-EB0A5E53C71D}" dt="2023-08-08T06:39:52.904" v="2735" actId="1076"/>
          <ac:spMkLst>
            <pc:docMk/>
            <pc:sldMk cId="993273857" sldId="301"/>
            <ac:spMk id="23" creationId="{A6B3527D-3622-0B87-8FE1-54D3DBD0C441}"/>
          </ac:spMkLst>
        </pc:spChg>
        <pc:picChg chg="add del mod">
          <ac:chgData name="유진 유진" userId="a1f2b3c00867311a" providerId="LiveId" clId="{42BE8C42-05F1-4082-A5E8-EB0A5E53C71D}" dt="2023-08-08T06:39:46.045" v="2732" actId="478"/>
          <ac:picMkLst>
            <pc:docMk/>
            <pc:sldMk cId="993273857" sldId="301"/>
            <ac:picMk id="3" creationId="{53B2C8C1-C38D-D9F5-3E79-EA371A0C2182}"/>
          </ac:picMkLst>
        </pc:picChg>
        <pc:picChg chg="del">
          <ac:chgData name="유진 유진" userId="a1f2b3c00867311a" providerId="LiveId" clId="{42BE8C42-05F1-4082-A5E8-EB0A5E53C71D}" dt="2023-08-07T11:51:45.140" v="715" actId="478"/>
          <ac:picMkLst>
            <pc:docMk/>
            <pc:sldMk cId="993273857" sldId="301"/>
            <ac:picMk id="6" creationId="{35D11120-EF9B-0E6C-478D-1D681B233B2A}"/>
          </ac:picMkLst>
        </pc:picChg>
        <pc:picChg chg="add del mod">
          <ac:chgData name="유진 유진" userId="a1f2b3c00867311a" providerId="LiveId" clId="{42BE8C42-05F1-4082-A5E8-EB0A5E53C71D}" dt="2023-08-07T11:53:30.325" v="742" actId="478"/>
          <ac:picMkLst>
            <pc:docMk/>
            <pc:sldMk cId="993273857" sldId="301"/>
            <ac:picMk id="7" creationId="{C3AD8533-6DD5-C4E8-24E7-2568ABCEF643}"/>
          </ac:picMkLst>
        </pc:picChg>
        <pc:picChg chg="add del mod">
          <ac:chgData name="유진 유진" userId="a1f2b3c00867311a" providerId="LiveId" clId="{42BE8C42-05F1-4082-A5E8-EB0A5E53C71D}" dt="2023-08-08T06:39:46.045" v="2732" actId="478"/>
          <ac:picMkLst>
            <pc:docMk/>
            <pc:sldMk cId="993273857" sldId="301"/>
            <ac:picMk id="8" creationId="{3B60DD57-01BB-A086-1F4B-914D8090F5C2}"/>
          </ac:picMkLst>
        </pc:picChg>
        <pc:picChg chg="add mod">
          <ac:chgData name="유진 유진" userId="a1f2b3c00867311a" providerId="LiveId" clId="{42BE8C42-05F1-4082-A5E8-EB0A5E53C71D}" dt="2023-08-08T06:39:52.904" v="2735" actId="1076"/>
          <ac:picMkLst>
            <pc:docMk/>
            <pc:sldMk cId="993273857" sldId="301"/>
            <ac:picMk id="2050" creationId="{E31BBF45-1EAE-1850-9BA4-4CD5B67CE268}"/>
          </ac:picMkLst>
        </pc:picChg>
        <pc:picChg chg="add mod">
          <ac:chgData name="유진 유진" userId="a1f2b3c00867311a" providerId="LiveId" clId="{42BE8C42-05F1-4082-A5E8-EB0A5E53C71D}" dt="2023-08-08T06:39:52.904" v="2735" actId="1076"/>
          <ac:picMkLst>
            <pc:docMk/>
            <pc:sldMk cId="993273857" sldId="301"/>
            <ac:picMk id="2052" creationId="{D1C589C1-C84A-B22F-96BB-D84317F30DB8}"/>
          </ac:picMkLst>
        </pc:picChg>
        <pc:picChg chg="add del">
          <ac:chgData name="유진 유진" userId="a1f2b3c00867311a" providerId="LiveId" clId="{42BE8C42-05F1-4082-A5E8-EB0A5E53C71D}" dt="2023-08-07T11:53:18.537" v="738"/>
          <ac:picMkLst>
            <pc:docMk/>
            <pc:sldMk cId="993273857" sldId="301"/>
            <ac:picMk id="2054" creationId="{704333C4-6F6F-F5F1-153D-1E0960F4FFDF}"/>
          </ac:picMkLst>
        </pc:picChg>
        <pc:picChg chg="add mod">
          <ac:chgData name="유진 유진" userId="a1f2b3c00867311a" providerId="LiveId" clId="{42BE8C42-05F1-4082-A5E8-EB0A5E53C71D}" dt="2023-08-08T06:39:52.904" v="2735" actId="1076"/>
          <ac:picMkLst>
            <pc:docMk/>
            <pc:sldMk cId="993273857" sldId="301"/>
            <ac:picMk id="2056" creationId="{61A7F4B2-BF0A-0D61-7AE8-64D803F07BFB}"/>
          </ac:picMkLst>
        </pc:picChg>
        <pc:cxnChg chg="add mod">
          <ac:chgData name="유진 유진" userId="a1f2b3c00867311a" providerId="LiveId" clId="{42BE8C42-05F1-4082-A5E8-EB0A5E53C71D}" dt="2023-08-08T06:39:52.904" v="2735" actId="1076"/>
          <ac:cxnSpMkLst>
            <pc:docMk/>
            <pc:sldMk cId="993273857" sldId="301"/>
            <ac:cxnSpMk id="13" creationId="{9F955BAA-0892-E18C-1BA4-118613C9E0E4}"/>
          </ac:cxnSpMkLst>
        </pc:cxnChg>
        <pc:cxnChg chg="add mod">
          <ac:chgData name="유진 유진" userId="a1f2b3c00867311a" providerId="LiveId" clId="{42BE8C42-05F1-4082-A5E8-EB0A5E53C71D}" dt="2023-08-08T06:39:52.904" v="2735" actId="1076"/>
          <ac:cxnSpMkLst>
            <pc:docMk/>
            <pc:sldMk cId="993273857" sldId="301"/>
            <ac:cxnSpMk id="14" creationId="{3086A729-439D-B843-8871-E9B9B4975263}"/>
          </ac:cxnSpMkLst>
        </pc:cxnChg>
      </pc:sldChg>
      <pc:sldChg chg="add del">
        <pc:chgData name="유진 유진" userId="a1f2b3c00867311a" providerId="LiveId" clId="{42BE8C42-05F1-4082-A5E8-EB0A5E53C71D}" dt="2023-08-07T11:51:13.073" v="700"/>
        <pc:sldMkLst>
          <pc:docMk/>
          <pc:sldMk cId="2315408296" sldId="301"/>
        </pc:sldMkLst>
      </pc:sldChg>
      <pc:sldChg chg="add del">
        <pc:chgData name="유진 유진" userId="a1f2b3c00867311a" providerId="LiveId" clId="{42BE8C42-05F1-4082-A5E8-EB0A5E53C71D}" dt="2023-08-07T11:51:13.644" v="702"/>
        <pc:sldMkLst>
          <pc:docMk/>
          <pc:sldMk cId="2340819941" sldId="301"/>
        </pc:sldMkLst>
      </pc:sldChg>
      <pc:sldChg chg="addSp delSp modSp add mod">
        <pc:chgData name="유진 유진" userId="a1f2b3c00867311a" providerId="LiveId" clId="{42BE8C42-05F1-4082-A5E8-EB0A5E53C71D}" dt="2023-08-08T06:48:33.659" v="3875" actId="1076"/>
        <pc:sldMkLst>
          <pc:docMk/>
          <pc:sldMk cId="461288246" sldId="302"/>
        </pc:sldMkLst>
        <pc:spChg chg="mod">
          <ac:chgData name="유진 유진" userId="a1f2b3c00867311a" providerId="LiveId" clId="{42BE8C42-05F1-4082-A5E8-EB0A5E53C71D}" dt="2023-08-07T18:10:05.871" v="2295" actId="20577"/>
          <ac:spMkLst>
            <pc:docMk/>
            <pc:sldMk cId="461288246" sldId="302"/>
            <ac:spMk id="2" creationId="{EF16EFD6-E297-B2C9-4B46-E83FB8CE59D1}"/>
          </ac:spMkLst>
        </pc:spChg>
        <pc:spChg chg="add mod">
          <ac:chgData name="유진 유진" userId="a1f2b3c00867311a" providerId="LiveId" clId="{42BE8C42-05F1-4082-A5E8-EB0A5E53C71D}" dt="2023-08-07T18:09:04.108" v="2213" actId="1076"/>
          <ac:spMkLst>
            <pc:docMk/>
            <pc:sldMk cId="461288246" sldId="302"/>
            <ac:spMk id="3" creationId="{75EAB600-2779-29B6-3F21-D133DA46B236}"/>
          </ac:spMkLst>
        </pc:spChg>
        <pc:spChg chg="mod">
          <ac:chgData name="유진 유진" userId="a1f2b3c00867311a" providerId="LiveId" clId="{42BE8C42-05F1-4082-A5E8-EB0A5E53C71D}" dt="2023-08-08T06:23:30.284" v="2419"/>
          <ac:spMkLst>
            <pc:docMk/>
            <pc:sldMk cId="461288246" sldId="302"/>
            <ac:spMk id="4" creationId="{12FDF8F7-C6A6-F01E-3A42-CE41291FCCAC}"/>
          </ac:spMkLst>
        </pc:spChg>
        <pc:spChg chg="add del mod">
          <ac:chgData name="유진 유진" userId="a1f2b3c00867311a" providerId="LiveId" clId="{42BE8C42-05F1-4082-A5E8-EB0A5E53C71D}" dt="2023-08-08T06:46:46.129" v="3602"/>
          <ac:spMkLst>
            <pc:docMk/>
            <pc:sldMk cId="461288246" sldId="302"/>
            <ac:spMk id="6" creationId="{53A11923-E040-927E-4098-DF63D2313528}"/>
          </ac:spMkLst>
        </pc:spChg>
        <pc:spChg chg="add del mod">
          <ac:chgData name="유진 유진" userId="a1f2b3c00867311a" providerId="LiveId" clId="{42BE8C42-05F1-4082-A5E8-EB0A5E53C71D}" dt="2023-08-07T18:09:01.545" v="2212" actId="478"/>
          <ac:spMkLst>
            <pc:docMk/>
            <pc:sldMk cId="461288246" sldId="302"/>
            <ac:spMk id="6" creationId="{7433D8BF-9B73-2E4E-935C-0BF7840A3BA5}"/>
          </ac:spMkLst>
        </pc:spChg>
        <pc:spChg chg="add mod">
          <ac:chgData name="유진 유진" userId="a1f2b3c00867311a" providerId="LiveId" clId="{42BE8C42-05F1-4082-A5E8-EB0A5E53C71D}" dt="2023-08-08T06:48:33.659" v="3875" actId="1076"/>
          <ac:spMkLst>
            <pc:docMk/>
            <pc:sldMk cId="461288246" sldId="302"/>
            <ac:spMk id="8" creationId="{4FE2A18B-56BD-D949-C84F-AA9C50610538}"/>
          </ac:spMkLst>
        </pc:spChg>
        <pc:picChg chg="del">
          <ac:chgData name="유진 유진" userId="a1f2b3c00867311a" providerId="LiveId" clId="{42BE8C42-05F1-4082-A5E8-EB0A5E53C71D}" dt="2023-08-07T11:54:48.628" v="757" actId="478"/>
          <ac:picMkLst>
            <pc:docMk/>
            <pc:sldMk cId="461288246" sldId="302"/>
            <ac:picMk id="3" creationId="{53B2C8C1-C38D-D9F5-3E79-EA371A0C2182}"/>
          </ac:picMkLst>
        </pc:picChg>
        <pc:picChg chg="add mod">
          <ac:chgData name="유진 유진" userId="a1f2b3c00867311a" providerId="LiveId" clId="{42BE8C42-05F1-4082-A5E8-EB0A5E53C71D}" dt="2023-08-08T06:46:40.629" v="3595" actId="1076"/>
          <ac:picMkLst>
            <pc:docMk/>
            <pc:sldMk cId="461288246" sldId="302"/>
            <ac:picMk id="5" creationId="{AE1C16D9-8E3E-4B5D-B6E4-9E4761E52782}"/>
          </ac:picMkLst>
        </pc:picChg>
        <pc:picChg chg="del">
          <ac:chgData name="유진 유진" userId="a1f2b3c00867311a" providerId="LiveId" clId="{42BE8C42-05F1-4082-A5E8-EB0A5E53C71D}" dt="2023-08-07T11:54:48.854" v="758" actId="478"/>
          <ac:picMkLst>
            <pc:docMk/>
            <pc:sldMk cId="461288246" sldId="302"/>
            <ac:picMk id="2050" creationId="{E31BBF45-1EAE-1850-9BA4-4CD5B67CE268}"/>
          </ac:picMkLst>
        </pc:picChg>
        <pc:picChg chg="del">
          <ac:chgData name="유진 유진" userId="a1f2b3c00867311a" providerId="LiveId" clId="{42BE8C42-05F1-4082-A5E8-EB0A5E53C71D}" dt="2023-08-07T11:54:49.062" v="759" actId="478"/>
          <ac:picMkLst>
            <pc:docMk/>
            <pc:sldMk cId="461288246" sldId="302"/>
            <ac:picMk id="2052" creationId="{D1C589C1-C84A-B22F-96BB-D84317F30DB8}"/>
          </ac:picMkLst>
        </pc:picChg>
        <pc:picChg chg="del">
          <ac:chgData name="유진 유진" userId="a1f2b3c00867311a" providerId="LiveId" clId="{42BE8C42-05F1-4082-A5E8-EB0A5E53C71D}" dt="2023-08-07T11:54:49.333" v="760" actId="478"/>
          <ac:picMkLst>
            <pc:docMk/>
            <pc:sldMk cId="461288246" sldId="302"/>
            <ac:picMk id="2056" creationId="{61A7F4B2-BF0A-0D61-7AE8-64D803F07BFB}"/>
          </ac:picMkLst>
        </pc:picChg>
        <pc:picChg chg="add mod">
          <ac:chgData name="유진 유진" userId="a1f2b3c00867311a" providerId="LiveId" clId="{42BE8C42-05F1-4082-A5E8-EB0A5E53C71D}" dt="2023-08-08T06:46:39.408" v="3594" actId="1076"/>
          <ac:picMkLst>
            <pc:docMk/>
            <pc:sldMk cId="461288246" sldId="302"/>
            <ac:picMk id="4098" creationId="{18490D8C-ECF3-4039-1FB2-5A2B98C02AA6}"/>
          </ac:picMkLst>
        </pc:picChg>
      </pc:sldChg>
      <pc:sldChg chg="addSp delSp modSp add mod">
        <pc:chgData name="유진 유진" userId="a1f2b3c00867311a" providerId="LiveId" clId="{42BE8C42-05F1-4082-A5E8-EB0A5E53C71D}" dt="2023-08-08T06:23:20.364" v="2411"/>
        <pc:sldMkLst>
          <pc:docMk/>
          <pc:sldMk cId="1564694041" sldId="303"/>
        </pc:sldMkLst>
        <pc:spChg chg="mod">
          <ac:chgData name="유진 유진" userId="a1f2b3c00867311a" providerId="LiveId" clId="{42BE8C42-05F1-4082-A5E8-EB0A5E53C71D}" dt="2023-08-07T17:28:32.674" v="1378" actId="20577"/>
          <ac:spMkLst>
            <pc:docMk/>
            <pc:sldMk cId="1564694041" sldId="303"/>
            <ac:spMk id="2" creationId="{EF16EFD6-E297-B2C9-4B46-E83FB8CE59D1}"/>
          </ac:spMkLst>
        </pc:spChg>
        <pc:spChg chg="add del mod">
          <ac:chgData name="유진 유진" userId="a1f2b3c00867311a" providerId="LiveId" clId="{42BE8C42-05F1-4082-A5E8-EB0A5E53C71D}" dt="2023-08-07T18:08:29.787" v="2124" actId="478"/>
          <ac:spMkLst>
            <pc:docMk/>
            <pc:sldMk cId="1564694041" sldId="303"/>
            <ac:spMk id="3" creationId="{01C59E8F-CB8C-F52D-D593-DD91A9403575}"/>
          </ac:spMkLst>
        </pc:spChg>
        <pc:spChg chg="mod">
          <ac:chgData name="유진 유진" userId="a1f2b3c00867311a" providerId="LiveId" clId="{42BE8C42-05F1-4082-A5E8-EB0A5E53C71D}" dt="2023-08-08T06:23:20.364" v="2411"/>
          <ac:spMkLst>
            <pc:docMk/>
            <pc:sldMk cId="1564694041" sldId="303"/>
            <ac:spMk id="4" creationId="{12FDF8F7-C6A6-F01E-3A42-CE41291FCCAC}"/>
          </ac:spMkLst>
        </pc:spChg>
        <pc:spChg chg="add mod">
          <ac:chgData name="유진 유진" userId="a1f2b3c00867311a" providerId="LiveId" clId="{42BE8C42-05F1-4082-A5E8-EB0A5E53C71D}" dt="2023-08-07T18:08:37.043" v="2127" actId="1076"/>
          <ac:spMkLst>
            <pc:docMk/>
            <pc:sldMk cId="1564694041" sldId="303"/>
            <ac:spMk id="5" creationId="{4A5AEAEA-9408-C294-A9EF-974436282061}"/>
          </ac:spMkLst>
        </pc:spChg>
        <pc:spChg chg="del">
          <ac:chgData name="유진 유진" userId="a1f2b3c00867311a" providerId="LiveId" clId="{42BE8C42-05F1-4082-A5E8-EB0A5E53C71D}" dt="2023-08-07T12:11:55.020" v="1314" actId="478"/>
          <ac:spMkLst>
            <pc:docMk/>
            <pc:sldMk cId="1564694041" sldId="303"/>
            <ac:spMk id="6" creationId="{7433D8BF-9B73-2E4E-935C-0BF7840A3BA5}"/>
          </ac:spMkLst>
        </pc:spChg>
        <pc:spChg chg="mod">
          <ac:chgData name="유진 유진" userId="a1f2b3c00867311a" providerId="LiveId" clId="{42BE8C42-05F1-4082-A5E8-EB0A5E53C71D}" dt="2023-08-07T12:11:55.135" v="1315"/>
          <ac:spMkLst>
            <pc:docMk/>
            <pc:sldMk cId="1564694041" sldId="303"/>
            <ac:spMk id="9" creationId="{C9029813-0B83-C5D3-9A87-DC539D1D918B}"/>
          </ac:spMkLst>
        </pc:spChg>
        <pc:spChg chg="mod">
          <ac:chgData name="유진 유진" userId="a1f2b3c00867311a" providerId="LiveId" clId="{42BE8C42-05F1-4082-A5E8-EB0A5E53C71D}" dt="2023-08-07T12:11:55.135" v="1315"/>
          <ac:spMkLst>
            <pc:docMk/>
            <pc:sldMk cId="1564694041" sldId="303"/>
            <ac:spMk id="10" creationId="{D6E1C2E0-5EAE-618D-90F8-7233060D3224}"/>
          </ac:spMkLst>
        </pc:spChg>
        <pc:spChg chg="mod">
          <ac:chgData name="유진 유진" userId="a1f2b3c00867311a" providerId="LiveId" clId="{42BE8C42-05F1-4082-A5E8-EB0A5E53C71D}" dt="2023-08-07T12:11:55.135" v="1315"/>
          <ac:spMkLst>
            <pc:docMk/>
            <pc:sldMk cId="1564694041" sldId="303"/>
            <ac:spMk id="11" creationId="{454F2818-80FD-D633-9D5F-30999670235D}"/>
          </ac:spMkLst>
        </pc:spChg>
        <pc:spChg chg="mod">
          <ac:chgData name="유진 유진" userId="a1f2b3c00867311a" providerId="LiveId" clId="{42BE8C42-05F1-4082-A5E8-EB0A5E53C71D}" dt="2023-08-07T12:11:55.135" v="1315"/>
          <ac:spMkLst>
            <pc:docMk/>
            <pc:sldMk cId="1564694041" sldId="303"/>
            <ac:spMk id="12" creationId="{C69811F1-AE2E-4D6B-C3C1-116087090B62}"/>
          </ac:spMkLst>
        </pc:spChg>
        <pc:spChg chg="mod">
          <ac:chgData name="유진 유진" userId="a1f2b3c00867311a" providerId="LiveId" clId="{42BE8C42-05F1-4082-A5E8-EB0A5E53C71D}" dt="2023-08-07T12:11:55.135" v="1315"/>
          <ac:spMkLst>
            <pc:docMk/>
            <pc:sldMk cId="1564694041" sldId="303"/>
            <ac:spMk id="13" creationId="{98757BB7-7E04-6B81-7C58-397BF562F86E}"/>
          </ac:spMkLst>
        </pc:spChg>
        <pc:grpChg chg="add mod">
          <ac:chgData name="유진 유진" userId="a1f2b3c00867311a" providerId="LiveId" clId="{42BE8C42-05F1-4082-A5E8-EB0A5E53C71D}" dt="2023-08-07T12:11:55.135" v="1315"/>
          <ac:grpSpMkLst>
            <pc:docMk/>
            <pc:sldMk cId="1564694041" sldId="303"/>
            <ac:grpSpMk id="8" creationId="{9053924D-F706-8A80-3F26-52807258A685}"/>
          </ac:grpSpMkLst>
        </pc:grpChg>
        <pc:graphicFrameChg chg="add mod">
          <ac:chgData name="유진 유진" userId="a1f2b3c00867311a" providerId="LiveId" clId="{42BE8C42-05F1-4082-A5E8-EB0A5E53C71D}" dt="2023-08-07T12:11:55.135" v="1315"/>
          <ac:graphicFrameMkLst>
            <pc:docMk/>
            <pc:sldMk cId="1564694041" sldId="303"/>
            <ac:graphicFrameMk id="7" creationId="{49E9B039-8A68-53EB-2955-28CCA45DF346}"/>
          </ac:graphicFrameMkLst>
        </pc:graphicFrameChg>
        <pc:picChg chg="del">
          <ac:chgData name="유진 유진" userId="a1f2b3c00867311a" providerId="LiveId" clId="{42BE8C42-05F1-4082-A5E8-EB0A5E53C71D}" dt="2023-08-07T12:11:55.020" v="1314" actId="478"/>
          <ac:picMkLst>
            <pc:docMk/>
            <pc:sldMk cId="1564694041" sldId="303"/>
            <ac:picMk id="5" creationId="{AE1C16D9-8E3E-4B5D-B6E4-9E4761E52782}"/>
          </ac:picMkLst>
        </pc:picChg>
        <pc:picChg chg="del">
          <ac:chgData name="유진 유진" userId="a1f2b3c00867311a" providerId="LiveId" clId="{42BE8C42-05F1-4082-A5E8-EB0A5E53C71D}" dt="2023-08-07T12:11:55.020" v="1314" actId="478"/>
          <ac:picMkLst>
            <pc:docMk/>
            <pc:sldMk cId="1564694041" sldId="303"/>
            <ac:picMk id="4098" creationId="{18490D8C-ECF3-4039-1FB2-5A2B98C02AA6}"/>
          </ac:picMkLst>
        </pc:picChg>
      </pc:sldChg>
      <pc:sldChg chg="addSp delSp modSp add del mod">
        <pc:chgData name="유진 유진" userId="a1f2b3c00867311a" providerId="LiveId" clId="{42BE8C42-05F1-4082-A5E8-EB0A5E53C71D}" dt="2023-08-08T06:54:00.153" v="4158" actId="47"/>
        <pc:sldMkLst>
          <pc:docMk/>
          <pc:sldMk cId="3107871021" sldId="304"/>
        </pc:sldMkLst>
        <pc:spChg chg="del">
          <ac:chgData name="유진 유진" userId="a1f2b3c00867311a" providerId="LiveId" clId="{42BE8C42-05F1-4082-A5E8-EB0A5E53C71D}" dt="2023-08-08T06:28:31.629" v="2497" actId="478"/>
          <ac:spMkLst>
            <pc:docMk/>
            <pc:sldMk cId="3107871021" sldId="304"/>
            <ac:spMk id="7" creationId="{87A0D12A-52FF-B0D4-1453-71891C47AC75}"/>
          </ac:spMkLst>
        </pc:spChg>
        <pc:spChg chg="del">
          <ac:chgData name="유진 유진" userId="a1f2b3c00867311a" providerId="LiveId" clId="{42BE8C42-05F1-4082-A5E8-EB0A5E53C71D}" dt="2023-08-08T06:28:29.048" v="2496" actId="478"/>
          <ac:spMkLst>
            <pc:docMk/>
            <pc:sldMk cId="3107871021" sldId="304"/>
            <ac:spMk id="9" creationId="{B5C29431-BD41-0176-4145-89AD6452C4D6}"/>
          </ac:spMkLst>
        </pc:spChg>
        <pc:spChg chg="del">
          <ac:chgData name="유진 유진" userId="a1f2b3c00867311a" providerId="LiveId" clId="{42BE8C42-05F1-4082-A5E8-EB0A5E53C71D}" dt="2023-08-08T06:28:29.048" v="2496" actId="478"/>
          <ac:spMkLst>
            <pc:docMk/>
            <pc:sldMk cId="3107871021" sldId="304"/>
            <ac:spMk id="10" creationId="{543DBF98-464E-ADE4-FDFE-AC15D02290BE}"/>
          </ac:spMkLst>
        </pc:spChg>
        <pc:spChg chg="add del mod">
          <ac:chgData name="유진 유진" userId="a1f2b3c00867311a" providerId="LiveId" clId="{42BE8C42-05F1-4082-A5E8-EB0A5E53C71D}" dt="2023-08-08T06:36:37.396" v="2589"/>
          <ac:spMkLst>
            <pc:docMk/>
            <pc:sldMk cId="3107871021" sldId="304"/>
            <ac:spMk id="11" creationId="{9A988DF8-0A9F-5002-6E79-7005A642ECBD}"/>
          </ac:spMkLst>
        </pc:spChg>
        <pc:spChg chg="add del mod">
          <ac:chgData name="유진 유진" userId="a1f2b3c00867311a" providerId="LiveId" clId="{42BE8C42-05F1-4082-A5E8-EB0A5E53C71D}" dt="2023-08-08T06:53:47.779" v="4153" actId="21"/>
          <ac:spMkLst>
            <pc:docMk/>
            <pc:sldMk cId="3107871021" sldId="304"/>
            <ac:spMk id="12" creationId="{0B008FBB-5701-E811-1BDF-9DBEE1B6CC52}"/>
          </ac:spMkLst>
        </pc:spChg>
        <pc:spChg chg="add del mod">
          <ac:chgData name="유진 유진" userId="a1f2b3c00867311a" providerId="LiveId" clId="{42BE8C42-05F1-4082-A5E8-EB0A5E53C71D}" dt="2023-08-08T06:36:51.797" v="2598"/>
          <ac:spMkLst>
            <pc:docMk/>
            <pc:sldMk cId="3107871021" sldId="304"/>
            <ac:spMk id="13" creationId="{C48C6F09-A87B-3B24-3D0C-EEBF86F60E38}"/>
          </ac:spMkLst>
        </pc:spChg>
        <pc:spChg chg="add del mod">
          <ac:chgData name="유진 유진" userId="a1f2b3c00867311a" providerId="LiveId" clId="{42BE8C42-05F1-4082-A5E8-EB0A5E53C71D}" dt="2023-08-08T06:53:47.779" v="4153" actId="21"/>
          <ac:spMkLst>
            <pc:docMk/>
            <pc:sldMk cId="3107871021" sldId="304"/>
            <ac:spMk id="15" creationId="{E86A96C7-5B31-D717-B95A-7A0D361ACF29}"/>
          </ac:spMkLst>
        </pc:spChg>
        <pc:picChg chg="add del mod">
          <ac:chgData name="유진 유진" userId="a1f2b3c00867311a" providerId="LiveId" clId="{42BE8C42-05F1-4082-A5E8-EB0A5E53C71D}" dt="2023-08-08T06:37:55.592" v="2726" actId="478"/>
          <ac:picMkLst>
            <pc:docMk/>
            <pc:sldMk cId="3107871021" sldId="304"/>
            <ac:picMk id="3" creationId="{089B7DA2-94BE-6E86-D261-6DD48F18704D}"/>
          </ac:picMkLst>
        </pc:picChg>
        <pc:picChg chg="del">
          <ac:chgData name="유진 유진" userId="a1f2b3c00867311a" providerId="LiveId" clId="{42BE8C42-05F1-4082-A5E8-EB0A5E53C71D}" dt="2023-08-08T06:28:29.048" v="2496" actId="478"/>
          <ac:picMkLst>
            <pc:docMk/>
            <pc:sldMk cId="3107871021" sldId="304"/>
            <ac:picMk id="5" creationId="{5ADF929B-DF4D-C08D-359B-913B021B9C1F}"/>
          </ac:picMkLst>
        </pc:picChg>
        <pc:picChg chg="del">
          <ac:chgData name="유진 유진" userId="a1f2b3c00867311a" providerId="LiveId" clId="{42BE8C42-05F1-4082-A5E8-EB0A5E53C71D}" dt="2023-08-08T06:28:29.048" v="2496" actId="478"/>
          <ac:picMkLst>
            <pc:docMk/>
            <pc:sldMk cId="3107871021" sldId="304"/>
            <ac:picMk id="6" creationId="{5C8D777B-156D-9701-05E7-0DE21F541D2E}"/>
          </ac:picMkLst>
        </pc:picChg>
        <pc:picChg chg="add del mod">
          <ac:chgData name="유진 유진" userId="a1f2b3c00867311a" providerId="LiveId" clId="{42BE8C42-05F1-4082-A5E8-EB0A5E53C71D}" dt="2023-08-08T06:37:54.680" v="2724" actId="478"/>
          <ac:picMkLst>
            <pc:docMk/>
            <pc:sldMk cId="3107871021" sldId="304"/>
            <ac:picMk id="8" creationId="{24954628-CCF3-657E-DE1F-566DED06F858}"/>
          </ac:picMkLst>
        </pc:picChg>
        <pc:cxnChg chg="del">
          <ac:chgData name="유진 유진" userId="a1f2b3c00867311a" providerId="LiveId" clId="{42BE8C42-05F1-4082-A5E8-EB0A5E53C71D}" dt="2023-08-08T06:28:29.048" v="2496" actId="478"/>
          <ac:cxnSpMkLst>
            <pc:docMk/>
            <pc:sldMk cId="3107871021" sldId="304"/>
            <ac:cxnSpMk id="17" creationId="{F302EC57-CC8E-D99E-49F0-2C3D2D42806B}"/>
          </ac:cxnSpMkLst>
        </pc:cxnChg>
      </pc:sldChg>
      <pc:sldChg chg="add del">
        <pc:chgData name="유진 유진" userId="a1f2b3c00867311a" providerId="LiveId" clId="{42BE8C42-05F1-4082-A5E8-EB0A5E53C71D}" dt="2023-08-08T06:24:44.757" v="2454" actId="47"/>
        <pc:sldMkLst>
          <pc:docMk/>
          <pc:sldMk cId="2862732288" sldId="305"/>
        </pc:sldMkLst>
      </pc:sldChg>
      <pc:sldChg chg="addSp delSp modSp add mod">
        <pc:chgData name="유진 유진" userId="a1f2b3c00867311a" providerId="LiveId" clId="{42BE8C42-05F1-4082-A5E8-EB0A5E53C71D}" dt="2023-08-08T06:55:14.585" v="4177" actId="20577"/>
        <pc:sldMkLst>
          <pc:docMk/>
          <pc:sldMk cId="3074413535" sldId="306"/>
        </pc:sldMkLst>
        <pc:spChg chg="add del mod">
          <ac:chgData name="유진 유진" userId="a1f2b3c00867311a" providerId="LiveId" clId="{42BE8C42-05F1-4082-A5E8-EB0A5E53C71D}" dt="2023-08-08T06:36:56.181" v="2600"/>
          <ac:spMkLst>
            <pc:docMk/>
            <pc:sldMk cId="3074413535" sldId="306"/>
            <ac:spMk id="3" creationId="{153F89F4-0D37-F8D0-62B8-12E9B93FEF59}"/>
          </ac:spMkLst>
        </pc:spChg>
        <pc:spChg chg="del">
          <ac:chgData name="유진 유진" userId="a1f2b3c00867311a" providerId="LiveId" clId="{42BE8C42-05F1-4082-A5E8-EB0A5E53C71D}" dt="2023-08-08T06:36:42.286" v="2591" actId="478"/>
          <ac:spMkLst>
            <pc:docMk/>
            <pc:sldMk cId="3074413535" sldId="306"/>
            <ac:spMk id="7" creationId="{87A0D12A-52FF-B0D4-1453-71891C47AC75}"/>
          </ac:spMkLst>
        </pc:spChg>
        <pc:spChg chg="add mod">
          <ac:chgData name="유진 유진" userId="a1f2b3c00867311a" providerId="LiveId" clId="{42BE8C42-05F1-4082-A5E8-EB0A5E53C71D}" dt="2023-08-08T06:53:59.175" v="4157" actId="1076"/>
          <ac:spMkLst>
            <pc:docMk/>
            <pc:sldMk cId="3074413535" sldId="306"/>
            <ac:spMk id="8" creationId="{9E66E328-47E3-82DE-7552-AF58B031AAE3}"/>
          </ac:spMkLst>
        </pc:spChg>
        <pc:spChg chg="mod">
          <ac:chgData name="유진 유진" userId="a1f2b3c00867311a" providerId="LiveId" clId="{42BE8C42-05F1-4082-A5E8-EB0A5E53C71D}" dt="2023-08-08T06:53:55.582" v="4156" actId="1076"/>
          <ac:spMkLst>
            <pc:docMk/>
            <pc:sldMk cId="3074413535" sldId="306"/>
            <ac:spMk id="9" creationId="{B5C29431-BD41-0176-4145-89AD6452C4D6}"/>
          </ac:spMkLst>
        </pc:spChg>
        <pc:spChg chg="mod">
          <ac:chgData name="유진 유진" userId="a1f2b3c00867311a" providerId="LiveId" clId="{42BE8C42-05F1-4082-A5E8-EB0A5E53C71D}" dt="2023-08-08T06:53:55.582" v="4156" actId="1076"/>
          <ac:spMkLst>
            <pc:docMk/>
            <pc:sldMk cId="3074413535" sldId="306"/>
            <ac:spMk id="10" creationId="{543DBF98-464E-ADE4-FDFE-AC15D02290BE}"/>
          </ac:spMkLst>
        </pc:spChg>
        <pc:spChg chg="add mod">
          <ac:chgData name="유진 유진" userId="a1f2b3c00867311a" providerId="LiveId" clId="{42BE8C42-05F1-4082-A5E8-EB0A5E53C71D}" dt="2023-08-08T06:55:14.585" v="4177" actId="20577"/>
          <ac:spMkLst>
            <pc:docMk/>
            <pc:sldMk cId="3074413535" sldId="306"/>
            <ac:spMk id="11" creationId="{09875016-E326-330A-3E39-5CA02CF57BCA}"/>
          </ac:spMkLst>
        </pc:spChg>
        <pc:picChg chg="mod">
          <ac:chgData name="유진 유진" userId="a1f2b3c00867311a" providerId="LiveId" clId="{42BE8C42-05F1-4082-A5E8-EB0A5E53C71D}" dt="2023-08-08T06:53:55.582" v="4156" actId="1076"/>
          <ac:picMkLst>
            <pc:docMk/>
            <pc:sldMk cId="3074413535" sldId="306"/>
            <ac:picMk id="5" creationId="{5ADF929B-DF4D-C08D-359B-913B021B9C1F}"/>
          </ac:picMkLst>
        </pc:picChg>
        <pc:picChg chg="mod">
          <ac:chgData name="유진 유진" userId="a1f2b3c00867311a" providerId="LiveId" clId="{42BE8C42-05F1-4082-A5E8-EB0A5E53C71D}" dt="2023-08-08T06:53:55.582" v="4156" actId="1076"/>
          <ac:picMkLst>
            <pc:docMk/>
            <pc:sldMk cId="3074413535" sldId="306"/>
            <ac:picMk id="6" creationId="{5C8D777B-156D-9701-05E7-0DE21F541D2E}"/>
          </ac:picMkLst>
        </pc:picChg>
        <pc:cxnChg chg="mod">
          <ac:chgData name="유진 유진" userId="a1f2b3c00867311a" providerId="LiveId" clId="{42BE8C42-05F1-4082-A5E8-EB0A5E53C71D}" dt="2023-08-08T06:53:55.582" v="4156" actId="1076"/>
          <ac:cxnSpMkLst>
            <pc:docMk/>
            <pc:sldMk cId="3074413535" sldId="306"/>
            <ac:cxnSpMk id="17" creationId="{F302EC57-CC8E-D99E-49F0-2C3D2D42806B}"/>
          </ac:cxnSpMkLst>
        </pc:cxnChg>
      </pc:sldChg>
      <pc:sldChg chg="addSp delSp modSp add mod">
        <pc:chgData name="유진 유진" userId="a1f2b3c00867311a" providerId="LiveId" clId="{42BE8C42-05F1-4082-A5E8-EB0A5E53C71D}" dt="2023-08-08T07:05:01.913" v="4532" actId="14100"/>
        <pc:sldMkLst>
          <pc:docMk/>
          <pc:sldMk cId="2928689598" sldId="307"/>
        </pc:sldMkLst>
        <pc:spChg chg="del mod">
          <ac:chgData name="유진 유진" userId="a1f2b3c00867311a" providerId="LiveId" clId="{42BE8C42-05F1-4082-A5E8-EB0A5E53C71D}" dt="2023-08-08T06:28:23.766" v="2494" actId="478"/>
          <ac:spMkLst>
            <pc:docMk/>
            <pc:sldMk cId="2928689598" sldId="307"/>
            <ac:spMk id="3" creationId="{99EDF85E-75E2-3BF7-9B45-B6A934B39198}"/>
          </ac:spMkLst>
        </pc:spChg>
        <pc:spChg chg="add del mod">
          <ac:chgData name="유진 유진" userId="a1f2b3c00867311a" providerId="LiveId" clId="{42BE8C42-05F1-4082-A5E8-EB0A5E53C71D}" dt="2023-08-08T06:31:53.867" v="2531" actId="478"/>
          <ac:spMkLst>
            <pc:docMk/>
            <pc:sldMk cId="2928689598" sldId="307"/>
            <ac:spMk id="9" creationId="{541AEDC7-045D-007C-F945-0CA1C0584741}"/>
          </ac:spMkLst>
        </pc:spChg>
        <pc:spChg chg="add mod">
          <ac:chgData name="유진 유진" userId="a1f2b3c00867311a" providerId="LiveId" clId="{42BE8C42-05F1-4082-A5E8-EB0A5E53C71D}" dt="2023-08-08T06:54:15.391" v="4159" actId="1076"/>
          <ac:spMkLst>
            <pc:docMk/>
            <pc:sldMk cId="2928689598" sldId="307"/>
            <ac:spMk id="10" creationId="{6E3747A6-9B29-3357-D160-ADA2FBF23CF2}"/>
          </ac:spMkLst>
        </pc:spChg>
        <pc:spChg chg="del mod">
          <ac:chgData name="유진 유진" userId="a1f2b3c00867311a" providerId="LiveId" clId="{42BE8C42-05F1-4082-A5E8-EB0A5E53C71D}" dt="2023-08-08T06:28:22.403" v="2492" actId="478"/>
          <ac:spMkLst>
            <pc:docMk/>
            <pc:sldMk cId="2928689598" sldId="307"/>
            <ac:spMk id="11" creationId="{14D43384-3BA3-F49A-DC65-CFB3169021D6}"/>
          </ac:spMkLst>
        </pc:spChg>
        <pc:spChg chg="add del mod">
          <ac:chgData name="유진 유진" userId="a1f2b3c00867311a" providerId="LiveId" clId="{42BE8C42-05F1-4082-A5E8-EB0A5E53C71D}" dt="2023-08-08T06:54:28.728" v="4162"/>
          <ac:spMkLst>
            <pc:docMk/>
            <pc:sldMk cId="2928689598" sldId="307"/>
            <ac:spMk id="17" creationId="{A29EF68F-74A2-9D8B-1193-58C5739637D7}"/>
          </ac:spMkLst>
        </pc:spChg>
        <pc:spChg chg="add del mod">
          <ac:chgData name="유진 유진" userId="a1f2b3c00867311a" providerId="LiveId" clId="{42BE8C42-05F1-4082-A5E8-EB0A5E53C71D}" dt="2023-08-08T06:54:32.375" v="4165" actId="478"/>
          <ac:spMkLst>
            <pc:docMk/>
            <pc:sldMk cId="2928689598" sldId="307"/>
            <ac:spMk id="18" creationId="{286B3DF2-4AC2-B78B-30E8-3908BBC78DA0}"/>
          </ac:spMkLst>
        </pc:spChg>
        <pc:spChg chg="add mod">
          <ac:chgData name="유진 유진" userId="a1f2b3c00867311a" providerId="LiveId" clId="{42BE8C42-05F1-4082-A5E8-EB0A5E53C71D}" dt="2023-08-08T07:04:31.142" v="4505" actId="403"/>
          <ac:spMkLst>
            <pc:docMk/>
            <pc:sldMk cId="2928689598" sldId="307"/>
            <ac:spMk id="19" creationId="{8718EA35-22FD-C2F4-0003-989A7F4A7060}"/>
          </ac:spMkLst>
        </pc:spChg>
        <pc:spChg chg="add mod">
          <ac:chgData name="유진 유진" userId="a1f2b3c00867311a" providerId="LiveId" clId="{42BE8C42-05F1-4082-A5E8-EB0A5E53C71D}" dt="2023-08-08T07:05:01.913" v="4532" actId="14100"/>
          <ac:spMkLst>
            <pc:docMk/>
            <pc:sldMk cId="2928689598" sldId="307"/>
            <ac:spMk id="21" creationId="{442612F7-8584-7633-CBEE-61C1442229F4}"/>
          </ac:spMkLst>
        </pc:spChg>
        <pc:picChg chg="add del mod">
          <ac:chgData name="유진 유진" userId="a1f2b3c00867311a" providerId="LiveId" clId="{42BE8C42-05F1-4082-A5E8-EB0A5E53C71D}" dt="2023-08-08T06:33:47.305" v="2565" actId="478"/>
          <ac:picMkLst>
            <pc:docMk/>
            <pc:sldMk cId="2928689598" sldId="307"/>
            <ac:picMk id="6" creationId="{1B64CD54-3AE9-2B97-31E7-D85DC1EDAA57}"/>
          </ac:picMkLst>
        </pc:picChg>
        <pc:picChg chg="add mod">
          <ac:chgData name="유진 유진" userId="a1f2b3c00867311a" providerId="LiveId" clId="{42BE8C42-05F1-4082-A5E8-EB0A5E53C71D}" dt="2023-08-08T06:54:40.472" v="4170" actId="1076"/>
          <ac:picMkLst>
            <pc:docMk/>
            <pc:sldMk cId="2928689598" sldId="307"/>
            <ac:picMk id="8" creationId="{86BFA748-430E-D1DC-DF73-85AC00EC05D8}"/>
          </ac:picMkLst>
        </pc:picChg>
        <pc:cxnChg chg="add mod">
          <ac:chgData name="유진 유진" userId="a1f2b3c00867311a" providerId="LiveId" clId="{42BE8C42-05F1-4082-A5E8-EB0A5E53C71D}" dt="2023-08-08T06:54:45.167" v="4172" actId="14100"/>
          <ac:cxnSpMkLst>
            <pc:docMk/>
            <pc:sldMk cId="2928689598" sldId="307"/>
            <ac:cxnSpMk id="13" creationId="{5B8FFFC8-E2BC-B7BE-D6D8-D4EA49694918}"/>
          </ac:cxnSpMkLst>
        </pc:cxnChg>
      </pc:sldChg>
      <pc:sldChg chg="addSp delSp modSp add mod ord">
        <pc:chgData name="유진 유진" userId="a1f2b3c00867311a" providerId="LiveId" clId="{42BE8C42-05F1-4082-A5E8-EB0A5E53C71D}" dt="2023-08-08T06:49:16.765" v="3880" actId="1076"/>
        <pc:sldMkLst>
          <pc:docMk/>
          <pc:sldMk cId="4243878103" sldId="308"/>
        </pc:sldMkLst>
        <pc:spChg chg="add del mod">
          <ac:chgData name="유진 유진" userId="a1f2b3c00867311a" providerId="LiveId" clId="{42BE8C42-05F1-4082-A5E8-EB0A5E53C71D}" dt="2023-08-08T06:48:55.806" v="3877" actId="478"/>
          <ac:spMkLst>
            <pc:docMk/>
            <pc:sldMk cId="4243878103" sldId="308"/>
            <ac:spMk id="2" creationId="{27F9EB5C-F4DF-504D-B39C-8BEE20BFE5F8}"/>
          </ac:spMkLst>
        </pc:spChg>
        <pc:spChg chg="add mod">
          <ac:chgData name="유진 유진" userId="a1f2b3c00867311a" providerId="LiveId" clId="{42BE8C42-05F1-4082-A5E8-EB0A5E53C71D}" dt="2023-08-08T06:48:57.059" v="3878"/>
          <ac:spMkLst>
            <pc:docMk/>
            <pc:sldMk cId="4243878103" sldId="308"/>
            <ac:spMk id="5" creationId="{66F4F723-616D-7D29-C481-4483A5C4EAD6}"/>
          </ac:spMkLst>
        </pc:spChg>
        <pc:spChg chg="mod">
          <ac:chgData name="유진 유진" userId="a1f2b3c00867311a" providerId="LiveId" clId="{42BE8C42-05F1-4082-A5E8-EB0A5E53C71D}" dt="2023-08-08T06:49:16.765" v="3880" actId="1076"/>
          <ac:spMkLst>
            <pc:docMk/>
            <pc:sldMk cId="4243878103" sldId="308"/>
            <ac:spMk id="15" creationId="{13E42A25-7C52-4129-91E4-56F1293586E0}"/>
          </ac:spMkLst>
        </pc:spChg>
        <pc:spChg chg="del">
          <ac:chgData name="유진 유진" userId="a1f2b3c00867311a" providerId="LiveId" clId="{42BE8C42-05F1-4082-A5E8-EB0A5E53C71D}" dt="2023-08-08T06:39:31.418" v="2729" actId="478"/>
          <ac:spMkLst>
            <pc:docMk/>
            <pc:sldMk cId="4243878103" sldId="308"/>
            <ac:spMk id="16" creationId="{698E9222-74B3-193A-F020-04BB5A5D4E31}"/>
          </ac:spMkLst>
        </pc:spChg>
        <pc:spChg chg="mod">
          <ac:chgData name="유진 유진" userId="a1f2b3c00867311a" providerId="LiveId" clId="{42BE8C42-05F1-4082-A5E8-EB0A5E53C71D}" dt="2023-08-08T06:49:16.765" v="3880" actId="1076"/>
          <ac:spMkLst>
            <pc:docMk/>
            <pc:sldMk cId="4243878103" sldId="308"/>
            <ac:spMk id="18" creationId="{8E86FCBC-5F3C-B373-E33B-63B13BC83AB7}"/>
          </ac:spMkLst>
        </pc:spChg>
        <pc:spChg chg="del">
          <ac:chgData name="유진 유진" userId="a1f2b3c00867311a" providerId="LiveId" clId="{42BE8C42-05F1-4082-A5E8-EB0A5E53C71D}" dt="2023-08-08T06:39:31.418" v="2729" actId="478"/>
          <ac:spMkLst>
            <pc:docMk/>
            <pc:sldMk cId="4243878103" sldId="308"/>
            <ac:spMk id="19" creationId="{80CB0484-0D84-1168-DB67-9A3C0BA504FE}"/>
          </ac:spMkLst>
        </pc:spChg>
        <pc:spChg chg="del">
          <ac:chgData name="유진 유진" userId="a1f2b3c00867311a" providerId="LiveId" clId="{42BE8C42-05F1-4082-A5E8-EB0A5E53C71D}" dt="2023-08-08T06:39:31.418" v="2729" actId="478"/>
          <ac:spMkLst>
            <pc:docMk/>
            <pc:sldMk cId="4243878103" sldId="308"/>
            <ac:spMk id="20" creationId="{448666E9-6F49-2ACA-8457-235BE3AFC664}"/>
          </ac:spMkLst>
        </pc:spChg>
        <pc:spChg chg="del">
          <ac:chgData name="유진 유진" userId="a1f2b3c00867311a" providerId="LiveId" clId="{42BE8C42-05F1-4082-A5E8-EB0A5E53C71D}" dt="2023-08-08T06:39:31.418" v="2729" actId="478"/>
          <ac:spMkLst>
            <pc:docMk/>
            <pc:sldMk cId="4243878103" sldId="308"/>
            <ac:spMk id="21" creationId="{DCDA732F-61B2-73B6-3C48-B2FEFA1A8226}"/>
          </ac:spMkLst>
        </pc:spChg>
        <pc:spChg chg="del">
          <ac:chgData name="유진 유진" userId="a1f2b3c00867311a" providerId="LiveId" clId="{42BE8C42-05F1-4082-A5E8-EB0A5E53C71D}" dt="2023-08-08T06:39:31.418" v="2729" actId="478"/>
          <ac:spMkLst>
            <pc:docMk/>
            <pc:sldMk cId="4243878103" sldId="308"/>
            <ac:spMk id="22" creationId="{DECF3532-38FC-7386-D941-89B5B9892F50}"/>
          </ac:spMkLst>
        </pc:spChg>
        <pc:spChg chg="del">
          <ac:chgData name="유진 유진" userId="a1f2b3c00867311a" providerId="LiveId" clId="{42BE8C42-05F1-4082-A5E8-EB0A5E53C71D}" dt="2023-08-08T06:39:31.418" v="2729" actId="478"/>
          <ac:spMkLst>
            <pc:docMk/>
            <pc:sldMk cId="4243878103" sldId="308"/>
            <ac:spMk id="23" creationId="{A6B3527D-3622-0B87-8FE1-54D3DBD0C441}"/>
          </ac:spMkLst>
        </pc:spChg>
        <pc:picChg chg="mod">
          <ac:chgData name="유진 유진" userId="a1f2b3c00867311a" providerId="LiveId" clId="{42BE8C42-05F1-4082-A5E8-EB0A5E53C71D}" dt="2023-08-08T06:49:16.765" v="3880" actId="1076"/>
          <ac:picMkLst>
            <pc:docMk/>
            <pc:sldMk cId="4243878103" sldId="308"/>
            <ac:picMk id="3" creationId="{53B2C8C1-C38D-D9F5-3E79-EA371A0C2182}"/>
          </ac:picMkLst>
        </pc:picChg>
        <pc:picChg chg="mod">
          <ac:chgData name="유진 유진" userId="a1f2b3c00867311a" providerId="LiveId" clId="{42BE8C42-05F1-4082-A5E8-EB0A5E53C71D}" dt="2023-08-08T06:49:16.765" v="3880" actId="1076"/>
          <ac:picMkLst>
            <pc:docMk/>
            <pc:sldMk cId="4243878103" sldId="308"/>
            <ac:picMk id="8" creationId="{3B60DD57-01BB-A086-1F4B-914D8090F5C2}"/>
          </ac:picMkLst>
        </pc:picChg>
        <pc:picChg chg="del">
          <ac:chgData name="유진 유진" userId="a1f2b3c00867311a" providerId="LiveId" clId="{42BE8C42-05F1-4082-A5E8-EB0A5E53C71D}" dt="2023-08-08T06:39:31.418" v="2729" actId="478"/>
          <ac:picMkLst>
            <pc:docMk/>
            <pc:sldMk cId="4243878103" sldId="308"/>
            <ac:picMk id="2050" creationId="{E31BBF45-1EAE-1850-9BA4-4CD5B67CE268}"/>
          </ac:picMkLst>
        </pc:picChg>
        <pc:picChg chg="del">
          <ac:chgData name="유진 유진" userId="a1f2b3c00867311a" providerId="LiveId" clId="{42BE8C42-05F1-4082-A5E8-EB0A5E53C71D}" dt="2023-08-08T06:39:31.418" v="2729" actId="478"/>
          <ac:picMkLst>
            <pc:docMk/>
            <pc:sldMk cId="4243878103" sldId="308"/>
            <ac:picMk id="2052" creationId="{D1C589C1-C84A-B22F-96BB-D84317F30DB8}"/>
          </ac:picMkLst>
        </pc:picChg>
        <pc:picChg chg="del">
          <ac:chgData name="유진 유진" userId="a1f2b3c00867311a" providerId="LiveId" clId="{42BE8C42-05F1-4082-A5E8-EB0A5E53C71D}" dt="2023-08-08T06:39:31.418" v="2729" actId="478"/>
          <ac:picMkLst>
            <pc:docMk/>
            <pc:sldMk cId="4243878103" sldId="308"/>
            <ac:picMk id="2056" creationId="{61A7F4B2-BF0A-0D61-7AE8-64D803F07BFB}"/>
          </ac:picMkLst>
        </pc:picChg>
        <pc:cxnChg chg="del">
          <ac:chgData name="유진 유진" userId="a1f2b3c00867311a" providerId="LiveId" clId="{42BE8C42-05F1-4082-A5E8-EB0A5E53C71D}" dt="2023-08-08T06:39:31.418" v="2729" actId="478"/>
          <ac:cxnSpMkLst>
            <pc:docMk/>
            <pc:sldMk cId="4243878103" sldId="308"/>
            <ac:cxnSpMk id="13" creationId="{9F955BAA-0892-E18C-1BA4-118613C9E0E4}"/>
          </ac:cxnSpMkLst>
        </pc:cxnChg>
        <pc:cxnChg chg="del">
          <ac:chgData name="유진 유진" userId="a1f2b3c00867311a" providerId="LiveId" clId="{42BE8C42-05F1-4082-A5E8-EB0A5E53C71D}" dt="2023-08-08T06:39:31.418" v="2729" actId="478"/>
          <ac:cxnSpMkLst>
            <pc:docMk/>
            <pc:sldMk cId="4243878103" sldId="308"/>
            <ac:cxnSpMk id="14" creationId="{3086A729-439D-B843-8871-E9B9B4975263}"/>
          </ac:cxnSpMkLst>
        </pc:cxnChg>
      </pc:sldChg>
      <pc:sldMasterChg chg="del delSldLayout">
        <pc:chgData name="유진 유진" userId="a1f2b3c00867311a" providerId="LiveId" clId="{42BE8C42-05F1-4082-A5E8-EB0A5E53C71D}" dt="2023-08-08T06:26:44.650" v="2489" actId="47"/>
        <pc:sldMasterMkLst>
          <pc:docMk/>
          <pc:sldMasterMk cId="1837130781" sldId="2147483673"/>
        </pc:sldMasterMkLst>
        <pc:sldLayoutChg chg="del">
          <pc:chgData name="유진 유진" userId="a1f2b3c00867311a" providerId="LiveId" clId="{42BE8C42-05F1-4082-A5E8-EB0A5E53C71D}" dt="2023-08-08T06:26:44.650" v="2489" actId="47"/>
          <pc:sldLayoutMkLst>
            <pc:docMk/>
            <pc:sldMasterMk cId="1837130781" sldId="2147483673"/>
            <pc:sldLayoutMk cId="2441844738" sldId="2147483674"/>
          </pc:sldLayoutMkLst>
        </pc:sldLayoutChg>
        <pc:sldLayoutChg chg="del">
          <pc:chgData name="유진 유진" userId="a1f2b3c00867311a" providerId="LiveId" clId="{42BE8C42-05F1-4082-A5E8-EB0A5E53C71D}" dt="2023-08-08T06:26:44.650" v="2489" actId="47"/>
          <pc:sldLayoutMkLst>
            <pc:docMk/>
            <pc:sldMasterMk cId="1837130781" sldId="2147483673"/>
            <pc:sldLayoutMk cId="1040191225" sldId="2147483675"/>
          </pc:sldLayoutMkLst>
        </pc:sldLayoutChg>
        <pc:sldLayoutChg chg="del">
          <pc:chgData name="유진 유진" userId="a1f2b3c00867311a" providerId="LiveId" clId="{42BE8C42-05F1-4082-A5E8-EB0A5E53C71D}" dt="2023-08-08T06:26:44.650" v="2489" actId="47"/>
          <pc:sldLayoutMkLst>
            <pc:docMk/>
            <pc:sldMasterMk cId="1837130781" sldId="2147483673"/>
            <pc:sldLayoutMk cId="1392663397" sldId="2147483676"/>
          </pc:sldLayoutMkLst>
        </pc:sldLayoutChg>
        <pc:sldLayoutChg chg="del">
          <pc:chgData name="유진 유진" userId="a1f2b3c00867311a" providerId="LiveId" clId="{42BE8C42-05F1-4082-A5E8-EB0A5E53C71D}" dt="2023-08-08T06:26:44.650" v="2489" actId="47"/>
          <pc:sldLayoutMkLst>
            <pc:docMk/>
            <pc:sldMasterMk cId="1837130781" sldId="2147483673"/>
            <pc:sldLayoutMk cId="2645362736" sldId="2147483677"/>
          </pc:sldLayoutMkLst>
        </pc:sldLayoutChg>
        <pc:sldLayoutChg chg="del">
          <pc:chgData name="유진 유진" userId="a1f2b3c00867311a" providerId="LiveId" clId="{42BE8C42-05F1-4082-A5E8-EB0A5E53C71D}" dt="2023-08-08T06:26:44.650" v="2489" actId="47"/>
          <pc:sldLayoutMkLst>
            <pc:docMk/>
            <pc:sldMasterMk cId="1837130781" sldId="2147483673"/>
            <pc:sldLayoutMk cId="1002415148" sldId="2147483678"/>
          </pc:sldLayoutMkLst>
        </pc:sldLayoutChg>
        <pc:sldLayoutChg chg="del">
          <pc:chgData name="유진 유진" userId="a1f2b3c00867311a" providerId="LiveId" clId="{42BE8C42-05F1-4082-A5E8-EB0A5E53C71D}" dt="2023-08-08T06:26:44.650" v="2489" actId="47"/>
          <pc:sldLayoutMkLst>
            <pc:docMk/>
            <pc:sldMasterMk cId="1837130781" sldId="2147483673"/>
            <pc:sldLayoutMk cId="2037584053" sldId="2147483679"/>
          </pc:sldLayoutMkLst>
        </pc:sldLayoutChg>
        <pc:sldLayoutChg chg="del">
          <pc:chgData name="유진 유진" userId="a1f2b3c00867311a" providerId="LiveId" clId="{42BE8C42-05F1-4082-A5E8-EB0A5E53C71D}" dt="2023-08-08T06:26:44.650" v="2489" actId="47"/>
          <pc:sldLayoutMkLst>
            <pc:docMk/>
            <pc:sldMasterMk cId="1837130781" sldId="2147483673"/>
            <pc:sldLayoutMk cId="2994950006" sldId="2147483680"/>
          </pc:sldLayoutMkLst>
        </pc:sldLayoutChg>
        <pc:sldLayoutChg chg="del">
          <pc:chgData name="유진 유진" userId="a1f2b3c00867311a" providerId="LiveId" clId="{42BE8C42-05F1-4082-A5E8-EB0A5E53C71D}" dt="2023-08-08T06:26:44.650" v="2489" actId="47"/>
          <pc:sldLayoutMkLst>
            <pc:docMk/>
            <pc:sldMasterMk cId="1837130781" sldId="2147483673"/>
            <pc:sldLayoutMk cId="170727456" sldId="2147483681"/>
          </pc:sldLayoutMkLst>
        </pc:sldLayoutChg>
        <pc:sldLayoutChg chg="del">
          <pc:chgData name="유진 유진" userId="a1f2b3c00867311a" providerId="LiveId" clId="{42BE8C42-05F1-4082-A5E8-EB0A5E53C71D}" dt="2023-08-08T06:26:44.650" v="2489" actId="47"/>
          <pc:sldLayoutMkLst>
            <pc:docMk/>
            <pc:sldMasterMk cId="1837130781" sldId="2147483673"/>
            <pc:sldLayoutMk cId="1250500148" sldId="2147483682"/>
          </pc:sldLayoutMkLst>
        </pc:sldLayoutChg>
        <pc:sldLayoutChg chg="del">
          <pc:chgData name="유진 유진" userId="a1f2b3c00867311a" providerId="LiveId" clId="{42BE8C42-05F1-4082-A5E8-EB0A5E53C71D}" dt="2023-08-08T06:26:44.650" v="2489" actId="47"/>
          <pc:sldLayoutMkLst>
            <pc:docMk/>
            <pc:sldMasterMk cId="1837130781" sldId="2147483673"/>
            <pc:sldLayoutMk cId="4245058789" sldId="2147483683"/>
          </pc:sldLayoutMkLst>
        </pc:sldLayoutChg>
        <pc:sldLayoutChg chg="del">
          <pc:chgData name="유진 유진" userId="a1f2b3c00867311a" providerId="LiveId" clId="{42BE8C42-05F1-4082-A5E8-EB0A5E53C71D}" dt="2023-08-08T06:26:44.650" v="2489" actId="47"/>
          <pc:sldLayoutMkLst>
            <pc:docMk/>
            <pc:sldMasterMk cId="1837130781" sldId="2147483673"/>
            <pc:sldLayoutMk cId="4262041619" sldId="2147483684"/>
          </pc:sldLayoutMkLst>
        </pc:sldLayoutChg>
        <pc:sldLayoutChg chg="del">
          <pc:chgData name="유진 유진" userId="a1f2b3c00867311a" providerId="LiveId" clId="{42BE8C42-05F1-4082-A5E8-EB0A5E53C71D}" dt="2023-08-08T06:26:44.650" v="2489" actId="47"/>
          <pc:sldLayoutMkLst>
            <pc:docMk/>
            <pc:sldMasterMk cId="1837130781" sldId="2147483673"/>
            <pc:sldLayoutMk cId="2918343363" sldId="214748368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90BC89D-B4EB-38FF-175E-1FEC7372EF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47AEB1-FAD6-52B5-4626-75D59F3E83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5FE34-4736-49AA-9D4C-434C06EC9A9E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0A657C-4D0E-DF1F-B2D5-A693616D17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757DA6-46E2-3D64-71CA-C4711FDB04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89FB1-B8AD-476E-8BC5-02C4D2377C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2094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8A953-71A9-4107-B5C4-248FED12CCCB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B2DEC8-AF04-4E6B-8D87-F55E06077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6520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DBE4C-6AB6-4BA2-57FC-DAA548B1B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D71E1-485B-5A3F-6BFD-901DD9975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F3470-ED75-1FCE-400A-CE4FD15A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F9FDF-51CB-4D16-8F19-00A52BAAC7AC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DB440-E2F2-A3AD-EAE3-8D2CAC36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AD203-252F-3B44-826A-D97DA073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2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84F8-4D17-47BF-D4CC-8888B16A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109540-7630-B9D2-59C0-B8FAB9B02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FBB7B-3747-2429-2914-FA4A66E43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591B34-194E-5CD2-3780-134C04FE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7504E-F1ED-4003-9350-2D9C7D5E2034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79E2D-9A11-7D77-45A7-3ABFFCF6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3C160-2ED1-7E77-5607-F4D21832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3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57D39-EE8C-8E9A-B4A8-6FAC292D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CC399-EA96-04FA-9607-A3EB8F981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C4135-1F23-6958-4EAF-69B463F2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67EC2-0BF5-4E8E-95AB-17CECE38584D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D826D-9F31-BE1A-50B0-4789C77C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1AA0A-E658-C628-177F-C5854C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9FB527-B31C-BAA1-6530-3485395A9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33E080-4B0B-2411-780B-ABCB9D6AE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7F8BB-E7F2-2856-C0AD-FD9836A6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906D-F80B-4503-96B1-C667C32F3B74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0D645-8DBA-26F1-14BA-A3FBA0A9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500E0-7D34-6A87-39BF-A960B573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73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4D481-9ADE-025A-B91C-B2B914600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929FD9-84D0-ED73-B870-D550F2D39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739DF6-0F22-0EB9-F100-AD01646C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CC65B-F0EC-41AB-84F5-A13B60905716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C9939-B0C9-FA36-AC52-2DF96155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49A95C-14CD-8AFD-6978-B3DDF164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9399E5B8-E4D9-8195-9631-212A8EC3A2A5}"/>
              </a:ext>
            </a:extLst>
          </p:cNvPr>
          <p:cNvSpPr/>
          <p:nvPr userDrawn="1"/>
        </p:nvSpPr>
        <p:spPr>
          <a:xfrm rot="5400000" flipH="1">
            <a:off x="-3264615" y="3264617"/>
            <a:ext cx="6858003" cy="328772"/>
          </a:xfrm>
          <a:prstGeom prst="rtTriangle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76C98"/>
              </a:solidFill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0D61397-F31F-5228-F174-715772D6B228}"/>
              </a:ext>
            </a:extLst>
          </p:cNvPr>
          <p:cNvSpPr/>
          <p:nvPr userDrawn="1"/>
        </p:nvSpPr>
        <p:spPr>
          <a:xfrm rot="10800000" flipH="1">
            <a:off x="0" y="-1"/>
            <a:ext cx="12192000" cy="308225"/>
          </a:xfrm>
          <a:prstGeom prst="rtTriangle">
            <a:avLst/>
          </a:prstGeom>
          <a:solidFill>
            <a:srgbClr val="D9A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76565"/>
              </a:solidFill>
              <a:highlight>
                <a:srgbClr val="E76565"/>
              </a:highlight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7AC0F09B-AAAC-1B3C-0DBF-80441DD3FDD5}"/>
              </a:ext>
            </a:extLst>
          </p:cNvPr>
          <p:cNvSpPr/>
          <p:nvPr userDrawn="1"/>
        </p:nvSpPr>
        <p:spPr>
          <a:xfrm flipH="1">
            <a:off x="1524000" y="6570745"/>
            <a:ext cx="10668000" cy="287255"/>
          </a:xfrm>
          <a:prstGeom prst="rtTriangle">
            <a:avLst/>
          </a:prstGeom>
          <a:solidFill>
            <a:srgbClr val="376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C93EFA05-B2A1-C786-CB1C-76DAE710E859}"/>
              </a:ext>
            </a:extLst>
          </p:cNvPr>
          <p:cNvSpPr/>
          <p:nvPr userDrawn="1"/>
        </p:nvSpPr>
        <p:spPr>
          <a:xfrm rot="16200000" flipH="1">
            <a:off x="8598610" y="3264611"/>
            <a:ext cx="6858006" cy="328772"/>
          </a:xfrm>
          <a:prstGeom prst="rtTriangle">
            <a:avLst/>
          </a:prstGeom>
          <a:solidFill>
            <a:srgbClr val="149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9A5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20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F87EA-F59C-749F-A758-8812A2D5E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062" y="365126"/>
            <a:ext cx="9596738" cy="47950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F0AF4-2DED-0B2F-D985-1938390C4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CFF251-83AB-CE51-376E-0AB8402B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B5E9-CB65-4AE0-8E51-DDAF97041A20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71C511-1F0A-52EE-556F-6FF99F40F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F27EBA-4788-62B0-656D-BF75C58F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C84AF90-7EDA-A8BB-1795-722FC68B021A}"/>
              </a:ext>
            </a:extLst>
          </p:cNvPr>
          <p:cNvSpPr/>
          <p:nvPr userDrawn="1"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76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EEC229-7208-ED6F-1D8B-A9C57EFDBED3}"/>
              </a:ext>
            </a:extLst>
          </p:cNvPr>
          <p:cNvSpPr/>
          <p:nvPr userDrawn="1"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E76565"/>
              </a:highligh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295C30-125A-58EC-6CC1-99F85A8E71AF}"/>
              </a:ext>
            </a:extLst>
          </p:cNvPr>
          <p:cNvSpPr/>
          <p:nvPr userDrawn="1"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rgbClr val="149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8316161-4E6D-4934-9968-3888992124AC}"/>
              </a:ext>
            </a:extLst>
          </p:cNvPr>
          <p:cNvCxnSpPr>
            <a:cxnSpLocks/>
          </p:cNvCxnSpPr>
          <p:nvPr userDrawn="1"/>
        </p:nvCxnSpPr>
        <p:spPr>
          <a:xfrm>
            <a:off x="374468" y="1159796"/>
            <a:ext cx="11443063" cy="0"/>
          </a:xfrm>
          <a:prstGeom prst="line">
            <a:avLst/>
          </a:prstGeom>
          <a:ln w="76200">
            <a:solidFill>
              <a:srgbClr val="D9A5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86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ABD3B-971C-88C6-6829-9B3A2D7B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B08B4C-1AD0-C1C9-7B50-F7A8B5666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E3222F-C74D-B97C-2BA2-FAE29856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F861-83E6-4F54-87F6-E5444CACB14A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992022-2C8C-C042-7F35-78E84617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E25760-7906-B41D-5742-5B84522D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888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1EB6B-B926-DA9A-C88B-055999F2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6584B7-1433-0695-4023-5771EE550D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CF0231-8F4D-0156-4F6A-06835AB00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7AFE40-BDBE-2CC9-7C78-D855CC249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B3D6C-9829-41FE-A364-E555FFD47245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C21153-CC57-4996-8306-B6443592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CB8154-578E-11F7-D7BF-006E8F56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194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44E51-EDE9-8E6F-3419-A6A0EB75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2C5CCD-B5ED-F483-680E-8660103F4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853A50-9156-109C-0535-70FA532BD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C572C2-54B7-F144-4CF1-36CBB6246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114DCE-BBC5-AE89-9B2A-E963B28E7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012DD0-805F-84BF-2555-85AEF2149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2C679-1883-410C-96AF-823DD9A1E684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B832AA-4D08-5ECC-0221-73DFF68B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B06A23-4A0F-DF95-DF4D-58C98B76E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458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1C95B-60C5-939B-576B-DF7C118C7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EC1E6A-B776-E9F7-87E4-AD2FE7597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862B-12CA-4C77-94BE-1752A13C3169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4E9259-8E5F-D2E0-27DB-94881A4C8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FE910A-A3BE-131D-537F-673B8976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40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3ABB80-CEAB-0314-6799-572EA6C3F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5B82C-90D8-491E-8373-174A215726EA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F2F8A9-F311-A079-3881-B12D0F6EC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867F2E-7CB8-640C-F336-EF58AF4CE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77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35A8-239B-AF02-1BD0-F11A92F8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CEC23-52EB-9C6D-1837-F5CB942E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33D75-5DA6-1B48-E245-8E3857A6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6C91F-0E6C-4355-999A-7553A24A9479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5C966-478A-EB11-4FCD-A00BF979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E2233-5BE8-DE57-FE65-B8D2D6E3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045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7D6B-D075-81B9-A9BC-A68AD920C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D1FA42-3923-A9B8-E4DF-8D7D64EDE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61F755-BE8E-783A-B627-A21187164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22860D-C415-DF9D-1E3D-BA5EF8F4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31A9-9761-4573-B2A8-855D6F1D1B99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875EA8-2977-C880-FC0C-57B131E82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94937B-8442-2A88-B932-053B3E1C6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92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AFAA2-D4C6-6905-44C2-D8119EEE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10DE99-D005-CD32-A784-AA5F54659E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1C10AF-F856-4C3C-052D-120443685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40C08-AE3A-5429-C837-0C0C1D51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4F409-2D8E-4028-AE8A-7B7E7F5C0287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474CA-BF91-0EC9-3E2B-116AE4F6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BD5CEB-0531-004D-CBC8-94ACE6DB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133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2B29A-DF6C-1D5D-6C62-FDC053D4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E2CA06-58E6-9C02-5305-E005FE850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34B3C-1280-5185-B0CE-BFEB10701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5F48-CAC3-4BA0-BA88-06D02F5356F2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65A534-0AF2-CB18-CA92-4559E789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30545E-057C-6DDD-22CA-B23F3A8E1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431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BC2351-9D8B-47B4-1329-F29D315C56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27984F-BE2A-8543-7903-962594822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3C849B-E24E-8039-7C52-AE2FF3857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1080A-58EB-4667-A3C5-A7683AA931D3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A59578-1780-0342-ED25-0D3ACCE8E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6C96BB-C759-731E-3B34-99AFA96D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512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C84C5-5CE2-2708-C895-634D7E17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1B3B8-18F1-8FF8-0468-798D2572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F6B78E-90C5-518E-37C9-F7A5E334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DA7FF-2B88-46A8-96F8-0FC862110F46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64458-618B-26A3-68FF-4E112BF1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CEB34-0AF1-4011-9376-0E8AF163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4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B325C-C04C-CED1-CA15-507D6632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14FBF-5C46-0405-1125-2A926B3F0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F5BC3C-CD15-2944-A191-E13B9C0C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7167CC-9991-E8C9-84DA-190F0C44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9994-6F7C-4053-AEE7-F369A72200B2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0C366-6D15-B0CF-CB9D-BDDF1E9F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E4103-0B93-E186-CE02-1ED164D8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4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76AD1-979E-402F-E9F1-5A3ECDB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870D1-2DAE-DC06-4FA8-0D3B61D58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EDA8C3-91DD-F2D3-0E49-598CEB497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7E78C7-595E-BE56-4D77-81FC1421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68ABE3-4069-9FF3-C6F8-3EA08D234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955B4-8C2B-C888-4268-ADE80685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4053-856A-4498-83DC-3A3519106886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AB6CE3-0E3C-A1A1-AA0E-03E96E6F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FEB185-C8CA-042E-E1B7-4B98AB77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D0620-B5AB-83D3-52D3-2F409BD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C68FB4-81E1-E60C-DC76-08990800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69805-3D4E-4BAF-AD5F-B0A01418CA28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0E8393-4389-0536-FFF8-C97A36FC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F9DD9-583A-C280-CC96-5F83BEA0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5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5C39-4BB0-4DC6-BB35-70170323F746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5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587B7-8E97-4D5A-A208-BA3391FE5699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5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DFC04-71E8-CE79-C70A-969F15B4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D804F-014B-F5DB-06B1-6931CC23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CB576-98E5-D082-9FDA-7188A503A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1AEBDA-89D8-E4DD-252A-2C2B7EA7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AE19A-9E1D-47EA-849D-AFB07BF2BC84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FC1B2A-0F3A-CCC3-CFF4-0667D019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FA124-8081-9889-3E89-EAF00E8C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6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57034A-7644-C986-9AB7-1881E867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744D4-17D8-0666-66EC-9368DD65F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44947-220B-A9D8-71B8-AE97F4F31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618A6-0DFC-4324-A9A4-A65200F7D133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D3C01-4B9B-3D7B-D06B-9E317A8DE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22AF7-5B72-5003-E0B6-54EF57E0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75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F61CE7-6A08-1EB6-3E38-CA6E7429E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CC90E0-D49E-44CC-F67C-9931B8B37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ECF767-74EB-B549-B01B-B9F6C02D1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2F8D3-F45B-4966-9ACF-E5901A34843F}" type="datetime1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6E6322-76B9-BF19-09B8-F2DFFC30C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EEB0C3-7110-1222-4FFC-61297AED2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80E6D-ED21-499F-9AD7-C48DB90D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676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611614" y="375058"/>
            <a:ext cx="655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E4F868-1C54-F6A7-3122-1D73C56FC0A4}"/>
              </a:ext>
            </a:extLst>
          </p:cNvPr>
          <p:cNvSpPr txBox="1">
            <a:spLocks/>
          </p:cNvSpPr>
          <p:nvPr/>
        </p:nvSpPr>
        <p:spPr>
          <a:xfrm>
            <a:off x="1517497" y="960458"/>
            <a:ext cx="9144000" cy="13264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1750" marR="31750" algn="ctr" fontAlgn="base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4000" b="1" kern="0" spc="-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4000" b="1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네트워크 기반의 </a:t>
            </a:r>
            <a:endParaRPr lang="en-US" altLang="ko-KR" sz="4000" b="1" kern="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750" marR="31750" algn="ctr" fontAlgn="base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4000" b="1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공중형 </a:t>
            </a:r>
            <a:r>
              <a:rPr lang="ko-KR" altLang="en-US" sz="4000" b="1" kern="0" spc="-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엣지</a:t>
            </a:r>
            <a:r>
              <a:rPr lang="ko-KR" altLang="en-US" sz="4000" b="1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컴퓨팅 구현</a:t>
            </a:r>
            <a:endParaRPr lang="en-US" altLang="ko-KR" sz="40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5B05E93-633C-C4F7-201C-921D7F307218}"/>
              </a:ext>
            </a:extLst>
          </p:cNvPr>
          <p:cNvSpPr txBox="1">
            <a:spLocks/>
          </p:cNvSpPr>
          <p:nvPr/>
        </p:nvSpPr>
        <p:spPr>
          <a:xfrm>
            <a:off x="6383382" y="3726312"/>
            <a:ext cx="4413069" cy="28787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70000"/>
              </a:lnSpc>
              <a:buNone/>
            </a:pPr>
            <a:endParaRPr lang="en-US" altLang="ko-KR" sz="24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ko-KR" altLang="en-US" sz="24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지도교수</a:t>
            </a:r>
            <a:r>
              <a:rPr lang="en-US" altLang="ko-KR" sz="24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김태훈 교수님</a:t>
            </a:r>
            <a:endParaRPr lang="en-US" altLang="ko-KR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 : Drone-</a:t>
            </a:r>
            <a:r>
              <a:rPr lang="en-US" altLang="ko-KR" sz="3200" b="1" dirty="0" err="1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ing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ko-KR" altLang="en-US" sz="16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팀장 </a:t>
            </a:r>
            <a:r>
              <a:rPr lang="en-US" altLang="ko-KR" sz="16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20181616 </a:t>
            </a:r>
            <a:r>
              <a:rPr lang="ko-KR" altLang="en-US" sz="16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박상기</a:t>
            </a:r>
            <a:endParaRPr lang="en-US" altLang="ko-KR" sz="16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ko-KR" altLang="en-US" sz="16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sz="16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20181609 </a:t>
            </a:r>
            <a:r>
              <a:rPr lang="ko-KR" altLang="en-US" sz="16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고유진</a:t>
            </a:r>
            <a:r>
              <a:rPr lang="en-US" altLang="ko-KR" sz="16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ko-KR" altLang="en-US" sz="16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20181628 </a:t>
            </a:r>
            <a:r>
              <a:rPr lang="ko-KR" altLang="en-US" sz="16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이동헌</a:t>
            </a:r>
            <a:endParaRPr lang="en-US" altLang="ko-KR" sz="16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4BD40ADF-9EB5-EA6B-1CB0-CEDF5DBF06A6}"/>
              </a:ext>
            </a:extLst>
          </p:cNvPr>
          <p:cNvSpPr/>
          <p:nvPr/>
        </p:nvSpPr>
        <p:spPr>
          <a:xfrm>
            <a:off x="0" y="9298"/>
            <a:ext cx="262237" cy="6858000"/>
          </a:xfrm>
          <a:prstGeom prst="rtTriangle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90C77BCA-91A2-732F-8D01-5EBF68D43ED6}"/>
              </a:ext>
            </a:extLst>
          </p:cNvPr>
          <p:cNvSpPr/>
          <p:nvPr/>
        </p:nvSpPr>
        <p:spPr>
          <a:xfrm rot="5400000">
            <a:off x="5958379" y="-5982229"/>
            <a:ext cx="262237" cy="12205008"/>
          </a:xfrm>
          <a:prstGeom prst="rtTriangle">
            <a:avLst/>
          </a:prstGeom>
          <a:solidFill>
            <a:srgbClr val="D9A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846CCCAA-5EAD-D7BF-5326-1B529104E2AC}"/>
              </a:ext>
            </a:extLst>
          </p:cNvPr>
          <p:cNvSpPr/>
          <p:nvPr/>
        </p:nvSpPr>
        <p:spPr>
          <a:xfrm rot="16200000">
            <a:off x="5964881" y="640178"/>
            <a:ext cx="262237" cy="12192002"/>
          </a:xfrm>
          <a:prstGeom prst="rtTriangle">
            <a:avLst/>
          </a:prstGeom>
          <a:solidFill>
            <a:srgbClr val="376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B0EE7A78-A531-D476-3FC4-D44DAF181613}"/>
              </a:ext>
            </a:extLst>
          </p:cNvPr>
          <p:cNvSpPr/>
          <p:nvPr/>
        </p:nvSpPr>
        <p:spPr>
          <a:xfrm rot="10800000">
            <a:off x="11929763" y="0"/>
            <a:ext cx="262237" cy="6858000"/>
          </a:xfrm>
          <a:prstGeom prst="rtTriangle">
            <a:avLst/>
          </a:prstGeom>
          <a:solidFill>
            <a:srgbClr val="149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F7DC1-B6EF-177D-F633-24156C0FF9FA}"/>
              </a:ext>
            </a:extLst>
          </p:cNvPr>
          <p:cNvSpPr txBox="1">
            <a:spLocks/>
          </p:cNvSpPr>
          <p:nvPr/>
        </p:nvSpPr>
        <p:spPr>
          <a:xfrm>
            <a:off x="1530503" y="2449538"/>
            <a:ext cx="9144000" cy="8637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1750" marR="31750" indent="0" algn="ctr" fontAlgn="base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kern="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Implementation of aerial edge computing</a:t>
            </a:r>
          </a:p>
          <a:p>
            <a:pPr marL="31750" marR="31750" indent="0" algn="ctr" fontAlgn="base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kern="0" spc="-5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based on drone networks</a:t>
            </a:r>
            <a:endParaRPr lang="en-US" altLang="ko-KR" sz="28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7BF2D2-6D0E-84D9-48D3-4F99EF010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06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6EFD6-E297-B2C9-4B46-E83FB8CE5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err="1">
                <a:solidFill>
                  <a:srgbClr val="4B455C"/>
                </a:solidFill>
              </a:rPr>
              <a:t>캡스톤</a:t>
            </a:r>
            <a:r>
              <a:rPr lang="en-US" altLang="ko-KR" b="1" dirty="0">
                <a:solidFill>
                  <a:srgbClr val="4B455C"/>
                </a:solidFill>
              </a:rPr>
              <a:t>2 </a:t>
            </a:r>
            <a:r>
              <a:rPr lang="ko-KR" altLang="en-US" b="1" dirty="0">
                <a:solidFill>
                  <a:srgbClr val="4B455C"/>
                </a:solidFill>
              </a:rPr>
              <a:t>진행 계획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DF8F7-C6A6-F01E-3A42-CE41291FCCAC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Part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098" name="Picture 2" descr="Gazebo">
            <a:extLst>
              <a:ext uri="{FF2B5EF4-FFF2-40B4-BE49-F238E27FC236}">
                <a16:creationId xmlns:a16="http://schemas.microsoft.com/office/drawing/2014/main" id="{18490D8C-ECF3-4039-1FB2-5A2B98C02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72" y="2537491"/>
            <a:ext cx="1695910" cy="243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1C16D9-8E3E-4B5D-B6E4-9E4761E52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20" y="2133222"/>
            <a:ext cx="4597728" cy="310577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50BA83-0A26-7CCA-4E56-83BED6EC8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EAB600-2779-29B6-3F21-D133DA46B236}"/>
              </a:ext>
            </a:extLst>
          </p:cNvPr>
          <p:cNvSpPr txBox="1"/>
          <p:nvPr/>
        </p:nvSpPr>
        <p:spPr>
          <a:xfrm>
            <a:off x="360022" y="1504878"/>
            <a:ext cx="6066904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127000" algn="just" defTabSz="914400" rtl="0" eaLnBrk="1" fontAlgn="base" latinLnBrk="1" hangingPunct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-7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GAZEBO</a:t>
            </a:r>
            <a:r>
              <a:rPr kumimoji="0" lang="ko-KR" altLang="en-US" sz="2000" b="1" i="0" u="none" strike="noStrike" kern="0" cap="none" spc="-7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활용한 </a:t>
            </a:r>
            <a:r>
              <a:rPr kumimoji="0" lang="ko-KR" altLang="en-US" sz="2000" b="1" i="0" u="none" strike="noStrike" kern="0" cap="none" spc="-70" normalizeH="0" baseline="0" noProof="0" dirty="0" err="1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드론</a:t>
            </a:r>
            <a:r>
              <a:rPr kumimoji="0" lang="ko-KR" altLang="en-US" sz="2000" b="1" i="0" u="none" strike="noStrike" kern="0" cap="none" spc="-7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제어 알고리즘 시뮬레이션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4B455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2A18B-56BD-D949-C84F-AA9C50610538}"/>
              </a:ext>
            </a:extLst>
          </p:cNvPr>
          <p:cNvSpPr txBox="1"/>
          <p:nvPr/>
        </p:nvSpPr>
        <p:spPr>
          <a:xfrm>
            <a:off x="652276" y="5689357"/>
            <a:ext cx="6845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b="1" dirty="0" err="1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드론을</a:t>
            </a:r>
            <a:r>
              <a:rPr lang="ko-KR" altLang="en-US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 직접 조종하지 않고 제어하기 위해 </a:t>
            </a:r>
            <a:r>
              <a:rPr lang="ko-KR" altLang="en-US" sz="1600" b="1" dirty="0" err="1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드론</a:t>
            </a:r>
            <a:r>
              <a:rPr lang="ko-KR" altLang="en-US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 제어 알고리즘 구현 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4B455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1288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6EFD6-E297-B2C9-4B46-E83FB8CE5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>
                <a:solidFill>
                  <a:srgbClr val="4B455C"/>
                </a:solidFill>
              </a:rPr>
              <a:t>추진 전략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DF8F7-C6A6-F01E-3A42-CE41291FCCAC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Part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9E9B039-8A68-53EB-2955-28CCA45DF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486789"/>
              </p:ext>
            </p:extLst>
          </p:nvPr>
        </p:nvGraphicFramePr>
        <p:xfrm>
          <a:off x="1117829" y="2409409"/>
          <a:ext cx="9132158" cy="243876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509018">
                  <a:extLst>
                    <a:ext uri="{9D8B030D-6E8A-4147-A177-3AD203B41FA5}">
                      <a16:colId xmlns:a16="http://schemas.microsoft.com/office/drawing/2014/main" val="2282598799"/>
                    </a:ext>
                  </a:extLst>
                </a:gridCol>
                <a:gridCol w="1155785">
                  <a:extLst>
                    <a:ext uri="{9D8B030D-6E8A-4147-A177-3AD203B41FA5}">
                      <a16:colId xmlns:a16="http://schemas.microsoft.com/office/drawing/2014/main" val="3000504625"/>
                    </a:ext>
                  </a:extLst>
                </a:gridCol>
                <a:gridCol w="1155785">
                  <a:extLst>
                    <a:ext uri="{9D8B030D-6E8A-4147-A177-3AD203B41FA5}">
                      <a16:colId xmlns:a16="http://schemas.microsoft.com/office/drawing/2014/main" val="283742848"/>
                    </a:ext>
                  </a:extLst>
                </a:gridCol>
                <a:gridCol w="1155785">
                  <a:extLst>
                    <a:ext uri="{9D8B030D-6E8A-4147-A177-3AD203B41FA5}">
                      <a16:colId xmlns:a16="http://schemas.microsoft.com/office/drawing/2014/main" val="3734855086"/>
                    </a:ext>
                  </a:extLst>
                </a:gridCol>
                <a:gridCol w="1155785">
                  <a:extLst>
                    <a:ext uri="{9D8B030D-6E8A-4147-A177-3AD203B41FA5}">
                      <a16:colId xmlns:a16="http://schemas.microsoft.com/office/drawing/2014/main" val="3430672572"/>
                    </a:ext>
                  </a:extLst>
                </a:gridCol>
              </a:tblGrid>
              <a:tr h="3412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수행 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D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Jul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D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Aug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D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Sep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D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Oct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D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749137"/>
                  </a:ext>
                </a:extLst>
              </a:tr>
              <a:tr h="419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sng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지상 고정 환경에서 통신 테스트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BD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553579"/>
                  </a:ext>
                </a:extLst>
              </a:tr>
              <a:tr h="419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지상 이동 환경에서 통신 테스트</a:t>
                      </a:r>
                      <a:endParaRPr lang="ko-KR" altLang="en-US" sz="1200" b="1" u="sng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BD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414472"/>
                  </a:ext>
                </a:extLst>
              </a:tr>
              <a:tr h="419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sng" dirty="0" err="1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드론</a:t>
                      </a:r>
                      <a:r>
                        <a:rPr lang="ko-KR" altLang="en-US" sz="1200" b="1" u="sng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</a:rPr>
                        <a:t> 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BD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412753"/>
                  </a:ext>
                </a:extLst>
              </a:tr>
              <a:tr h="419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 err="1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드론</a:t>
                      </a:r>
                      <a:r>
                        <a:rPr lang="ko-KR" altLang="en-US" sz="12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제어 </a:t>
                      </a:r>
                      <a:r>
                        <a:rPr lang="ko-KR" altLang="en-US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알고리즘 시뮬레이션</a:t>
                      </a:r>
                      <a:endParaRPr lang="en-US" altLang="ko-KR" sz="1200" b="1" i="0" u="sng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BD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821773"/>
                  </a:ext>
                </a:extLst>
              </a:tr>
              <a:tr h="4195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 err="1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드론을</a:t>
                      </a:r>
                      <a:r>
                        <a:rPr lang="ko-KR" altLang="en-US" sz="12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이용한 </a:t>
                      </a:r>
                      <a:r>
                        <a:rPr lang="ko-KR" altLang="en-US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통신 테스트</a:t>
                      </a:r>
                      <a:endParaRPr lang="ko-KR" altLang="en-US" sz="1200" b="1" u="sng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BD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34762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9053924D-F706-8A80-3F26-52807258A685}"/>
              </a:ext>
            </a:extLst>
          </p:cNvPr>
          <p:cNvGrpSpPr/>
          <p:nvPr/>
        </p:nvGrpSpPr>
        <p:grpSpPr>
          <a:xfrm>
            <a:off x="5621996" y="2881957"/>
            <a:ext cx="4627990" cy="1857260"/>
            <a:chOff x="5621996" y="2881957"/>
            <a:chExt cx="4627990" cy="1857260"/>
          </a:xfrm>
        </p:grpSpPr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C9029813-0B83-C5D3-9A87-DC539D1D918B}"/>
                </a:ext>
              </a:extLst>
            </p:cNvPr>
            <p:cNvSpPr/>
            <p:nvPr/>
          </p:nvSpPr>
          <p:spPr>
            <a:xfrm rot="5400000">
              <a:off x="6700822" y="1803131"/>
              <a:ext cx="161450" cy="2319101"/>
            </a:xfrm>
            <a:prstGeom prst="round2Same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D6E1C2E0-5EAE-618D-90F8-7233060D3224}"/>
                </a:ext>
              </a:extLst>
            </p:cNvPr>
            <p:cNvSpPr/>
            <p:nvPr/>
          </p:nvSpPr>
          <p:spPr>
            <a:xfrm rot="5400000">
              <a:off x="7275775" y="3231959"/>
              <a:ext cx="161450" cy="1169193"/>
            </a:xfrm>
            <a:prstGeom prst="round2Same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454F2818-80FD-D633-9D5F-30999670235D}"/>
                </a:ext>
              </a:extLst>
            </p:cNvPr>
            <p:cNvSpPr/>
            <p:nvPr/>
          </p:nvSpPr>
          <p:spPr>
            <a:xfrm rot="5400000">
              <a:off x="8440511" y="3652621"/>
              <a:ext cx="161452" cy="1160281"/>
            </a:xfrm>
            <a:prstGeom prst="round2Same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69811F1-AE2E-4D6B-C3C1-116087090B62}"/>
                </a:ext>
              </a:extLst>
            </p:cNvPr>
            <p:cNvSpPr/>
            <p:nvPr/>
          </p:nvSpPr>
          <p:spPr>
            <a:xfrm rot="5400000">
              <a:off x="9010053" y="3499283"/>
              <a:ext cx="170976" cy="2308891"/>
            </a:xfrm>
            <a:prstGeom prst="round2Same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98757BB7-7E04-6B81-7C58-397BF562F86E}"/>
                </a:ext>
              </a:extLst>
            </p:cNvPr>
            <p:cNvSpPr/>
            <p:nvPr/>
          </p:nvSpPr>
          <p:spPr>
            <a:xfrm rot="5400000">
              <a:off x="7280232" y="2798747"/>
              <a:ext cx="161450" cy="1160280"/>
            </a:xfrm>
            <a:prstGeom prst="round2Same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B216541C-4A15-6171-D460-4719B68C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AEAEA-9408-C294-A9EF-974436282061}"/>
              </a:ext>
            </a:extLst>
          </p:cNvPr>
          <p:cNvSpPr txBox="1"/>
          <p:nvPr/>
        </p:nvSpPr>
        <p:spPr>
          <a:xfrm>
            <a:off x="659085" y="1572025"/>
            <a:ext cx="2824344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127000" algn="just" defTabSz="914400" rtl="0" eaLnBrk="1" fontAlgn="base" latinLnBrk="1" hangingPunct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-7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0" cap="none" spc="-7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 수행 계획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4B455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694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611614" y="375058"/>
            <a:ext cx="655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4BD40ADF-9EB5-EA6B-1CB0-CEDF5DBF06A6}"/>
              </a:ext>
            </a:extLst>
          </p:cNvPr>
          <p:cNvSpPr/>
          <p:nvPr/>
        </p:nvSpPr>
        <p:spPr>
          <a:xfrm>
            <a:off x="0" y="9298"/>
            <a:ext cx="262237" cy="6858000"/>
          </a:xfrm>
          <a:prstGeom prst="rtTriangle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90C77BCA-91A2-732F-8D01-5EBF68D43ED6}"/>
              </a:ext>
            </a:extLst>
          </p:cNvPr>
          <p:cNvSpPr/>
          <p:nvPr/>
        </p:nvSpPr>
        <p:spPr>
          <a:xfrm rot="5400000">
            <a:off x="5958379" y="-5982229"/>
            <a:ext cx="262237" cy="12205008"/>
          </a:xfrm>
          <a:prstGeom prst="rtTriangle">
            <a:avLst/>
          </a:prstGeom>
          <a:solidFill>
            <a:srgbClr val="D9A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846CCCAA-5EAD-D7BF-5326-1B529104E2AC}"/>
              </a:ext>
            </a:extLst>
          </p:cNvPr>
          <p:cNvSpPr/>
          <p:nvPr/>
        </p:nvSpPr>
        <p:spPr>
          <a:xfrm rot="16200000">
            <a:off x="5964881" y="640178"/>
            <a:ext cx="262237" cy="12192002"/>
          </a:xfrm>
          <a:prstGeom prst="rtTriangle">
            <a:avLst/>
          </a:prstGeom>
          <a:solidFill>
            <a:srgbClr val="376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B0EE7A78-A531-D476-3FC4-D44DAF181613}"/>
              </a:ext>
            </a:extLst>
          </p:cNvPr>
          <p:cNvSpPr/>
          <p:nvPr/>
        </p:nvSpPr>
        <p:spPr>
          <a:xfrm rot="10800000">
            <a:off x="11929763" y="0"/>
            <a:ext cx="262237" cy="6858000"/>
          </a:xfrm>
          <a:prstGeom prst="rtTriangle">
            <a:avLst/>
          </a:prstGeom>
          <a:solidFill>
            <a:srgbClr val="149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F6CBCE55-61FB-C8AF-D473-E5A21878112F}"/>
              </a:ext>
            </a:extLst>
          </p:cNvPr>
          <p:cNvSpPr txBox="1">
            <a:spLocks/>
          </p:cNvSpPr>
          <p:nvPr/>
        </p:nvSpPr>
        <p:spPr>
          <a:xfrm>
            <a:off x="3918495" y="2516945"/>
            <a:ext cx="6662420" cy="13780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8000" b="1" dirty="0">
                <a:solidFill>
                  <a:schemeClr val="tx1">
                    <a:lumMod val="50000"/>
                  </a:schemeClr>
                </a:solidFill>
              </a:rPr>
              <a:t>Thank You</a:t>
            </a:r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28974B4-EE7E-7722-0764-D701BCDA1509}"/>
              </a:ext>
            </a:extLst>
          </p:cNvPr>
          <p:cNvSpPr txBox="1">
            <a:spLocks/>
          </p:cNvSpPr>
          <p:nvPr/>
        </p:nvSpPr>
        <p:spPr>
          <a:xfrm>
            <a:off x="1598295" y="3751289"/>
            <a:ext cx="8995410" cy="588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D" sz="1800" b="1" dirty="0">
                <a:solidFill>
                  <a:schemeClr val="tx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For The Attention</a:t>
            </a:r>
            <a:endParaRPr lang="en-US" sz="1800" b="1" dirty="0">
              <a:solidFill>
                <a:schemeClr val="tx1">
                  <a:lumMod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82646E-5F9A-C2E1-DF15-A1011414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280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611614" y="375058"/>
            <a:ext cx="655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E4F868-1C54-F6A7-3122-1D73C56FC0A4}"/>
              </a:ext>
            </a:extLst>
          </p:cNvPr>
          <p:cNvSpPr txBox="1">
            <a:spLocks/>
          </p:cNvSpPr>
          <p:nvPr/>
        </p:nvSpPr>
        <p:spPr>
          <a:xfrm>
            <a:off x="1524000" y="775168"/>
            <a:ext cx="9144000" cy="13264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1750" marR="31750" fontAlgn="base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4000" b="1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altLang="ko-KR" sz="40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4BD40ADF-9EB5-EA6B-1CB0-CEDF5DBF06A6}"/>
              </a:ext>
            </a:extLst>
          </p:cNvPr>
          <p:cNvSpPr/>
          <p:nvPr/>
        </p:nvSpPr>
        <p:spPr>
          <a:xfrm>
            <a:off x="0" y="9298"/>
            <a:ext cx="262237" cy="6858000"/>
          </a:xfrm>
          <a:prstGeom prst="rtTriangle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90C77BCA-91A2-732F-8D01-5EBF68D43ED6}"/>
              </a:ext>
            </a:extLst>
          </p:cNvPr>
          <p:cNvSpPr/>
          <p:nvPr/>
        </p:nvSpPr>
        <p:spPr>
          <a:xfrm rot="5400000">
            <a:off x="5958379" y="-5982229"/>
            <a:ext cx="262237" cy="12205008"/>
          </a:xfrm>
          <a:prstGeom prst="rtTriangle">
            <a:avLst/>
          </a:prstGeom>
          <a:solidFill>
            <a:srgbClr val="D9A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846CCCAA-5EAD-D7BF-5326-1B529104E2AC}"/>
              </a:ext>
            </a:extLst>
          </p:cNvPr>
          <p:cNvSpPr/>
          <p:nvPr/>
        </p:nvSpPr>
        <p:spPr>
          <a:xfrm rot="16200000">
            <a:off x="5964881" y="640178"/>
            <a:ext cx="262237" cy="12192002"/>
          </a:xfrm>
          <a:prstGeom prst="rtTriangle">
            <a:avLst/>
          </a:prstGeom>
          <a:solidFill>
            <a:srgbClr val="376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B0EE7A78-A531-D476-3FC4-D44DAF181613}"/>
              </a:ext>
            </a:extLst>
          </p:cNvPr>
          <p:cNvSpPr/>
          <p:nvPr/>
        </p:nvSpPr>
        <p:spPr>
          <a:xfrm rot="10800000">
            <a:off x="11929763" y="0"/>
            <a:ext cx="262237" cy="6858000"/>
          </a:xfrm>
          <a:prstGeom prst="rtTriangle">
            <a:avLst/>
          </a:prstGeom>
          <a:solidFill>
            <a:srgbClr val="149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4D21E-7525-2E52-D437-87851D3FCB5A}"/>
              </a:ext>
            </a:extLst>
          </p:cNvPr>
          <p:cNvSpPr txBox="1"/>
          <p:nvPr/>
        </p:nvSpPr>
        <p:spPr>
          <a:xfrm>
            <a:off x="1524000" y="2625422"/>
            <a:ext cx="58197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600"/>
              </a:spcAft>
            </a:pPr>
            <a:r>
              <a:rPr lang="en-US" altLang="ko-KR" sz="24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1. </a:t>
            </a:r>
            <a:r>
              <a:rPr lang="ko-KR" altLang="en-US" sz="2400" b="1" dirty="0" err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</a:t>
            </a:r>
            <a:r>
              <a:rPr lang="ko-KR" altLang="en-US" sz="24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최종 목표</a:t>
            </a:r>
            <a:endParaRPr lang="en-US" altLang="ko-KR" sz="2400" b="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600"/>
              </a:spcAft>
            </a:pPr>
            <a:endParaRPr lang="en-US" altLang="ko-KR" sz="2400" b="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600"/>
              </a:spcAft>
            </a:pPr>
            <a:r>
              <a:rPr lang="en-US" altLang="ko-KR" sz="24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  <a:r>
              <a:rPr lang="ko-KR" altLang="en-US" sz="24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4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i="0" u="none" strike="noStrike" dirty="0" err="1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캡스톤</a:t>
            </a:r>
            <a:r>
              <a:rPr lang="en-US" altLang="ko-KR" sz="2400" b="1" i="0" u="none" strike="noStrike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2400" b="1" i="0" u="none" strike="noStrike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활동 요약</a:t>
            </a:r>
            <a:endParaRPr lang="en-US" altLang="ko-KR" sz="2400" b="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600"/>
              </a:spcAft>
            </a:pPr>
            <a:endParaRPr lang="en-US" altLang="ko-KR" sz="2400" b="1" dirty="0">
              <a:solidFill>
                <a:sysClr val="windowText" lastClr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600"/>
              </a:spcAft>
            </a:pPr>
            <a:r>
              <a:rPr lang="en-US" altLang="ko-KR" sz="24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sz="2400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art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24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캡스톤</a:t>
            </a: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진행 계획</a:t>
            </a:r>
            <a:endParaRPr lang="en-US" altLang="ko-KR" sz="2400" b="1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600"/>
              </a:spcAft>
            </a:pPr>
            <a:endParaRPr lang="en-US" altLang="ko-KR" sz="2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600"/>
              </a:spcAft>
            </a:pPr>
            <a:r>
              <a:rPr lang="en-US" altLang="ko-KR" sz="24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sz="2400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art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4.</a:t>
            </a:r>
            <a:r>
              <a:rPr lang="en-US" altLang="ko-KR" sz="2400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추진 전략</a:t>
            </a:r>
            <a:endParaRPr lang="ko-KR" altLang="en-US" sz="2400" b="1" i="0" u="none" strike="noStrike" dirty="0">
              <a:solidFill>
                <a:sysClr val="windowText" lastClr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9D7486F-5C75-B691-2FEE-10589BFDE5AA}"/>
              </a:ext>
            </a:extLst>
          </p:cNvPr>
          <p:cNvCxnSpPr>
            <a:cxnSpLocks/>
          </p:cNvCxnSpPr>
          <p:nvPr/>
        </p:nvCxnSpPr>
        <p:spPr>
          <a:xfrm>
            <a:off x="1524000" y="1945615"/>
            <a:ext cx="7266127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ABE405-A53C-C89B-21A8-A517C444E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649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243C1-572E-15DE-80D2-3882EE25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b="1" dirty="0" err="1">
                <a:solidFill>
                  <a:srgbClr val="4B455C"/>
                </a:solidFill>
              </a:rPr>
              <a:t>캡스톤</a:t>
            </a:r>
            <a:r>
              <a:rPr lang="en-US" altLang="ko-KR" sz="4400" b="1" dirty="0">
                <a:solidFill>
                  <a:srgbClr val="4B455C"/>
                </a:solidFill>
              </a:rPr>
              <a:t> </a:t>
            </a:r>
            <a:r>
              <a:rPr lang="ko-KR" altLang="en-US" sz="4400" b="1" dirty="0">
                <a:solidFill>
                  <a:srgbClr val="4B455C"/>
                </a:solidFill>
              </a:rPr>
              <a:t>최종 목표</a:t>
            </a:r>
            <a:endParaRPr lang="ko-KR" altLang="en-US" b="1" dirty="0">
              <a:solidFill>
                <a:srgbClr val="4B455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E8E89-9523-7E78-F517-222BCBD8BFAC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Part 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D4C3027-1137-4AEA-1748-3F5FC33B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EDF85E-75E2-3BF7-9B45-B6A934B39198}"/>
              </a:ext>
            </a:extLst>
          </p:cNvPr>
          <p:cNvSpPr/>
          <p:nvPr/>
        </p:nvSpPr>
        <p:spPr>
          <a:xfrm>
            <a:off x="520738" y="3165134"/>
            <a:ext cx="11150524" cy="13694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드론을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이용하여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비지상 네트워크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환경 속에서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사용자의 데이터를 전달 받아 처리 및 전송하는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드론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기반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공중형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엣지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컴퓨팅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구현하는 것을 목표로 한다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D43384-3BA3-F49A-DC65-CFB3169021D6}"/>
              </a:ext>
            </a:extLst>
          </p:cNvPr>
          <p:cNvSpPr txBox="1"/>
          <p:nvPr/>
        </p:nvSpPr>
        <p:spPr>
          <a:xfrm>
            <a:off x="302627" y="2177380"/>
            <a:ext cx="2191191" cy="597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127000" algn="just" defTabSz="914400" rtl="0" eaLnBrk="1" fontAlgn="base" latinLnBrk="1" hangingPunct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-7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400" b="1" i="0" u="none" strike="noStrike" kern="0" cap="none" spc="-7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최종 목표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4B455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80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243C1-572E-15DE-80D2-3882EE25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b="1" dirty="0" err="1">
                <a:solidFill>
                  <a:srgbClr val="4B455C"/>
                </a:solidFill>
              </a:rPr>
              <a:t>캡스톤</a:t>
            </a:r>
            <a:r>
              <a:rPr lang="en-US" altLang="ko-KR" sz="4400" b="1" dirty="0">
                <a:solidFill>
                  <a:srgbClr val="4B455C"/>
                </a:solidFill>
              </a:rPr>
              <a:t> </a:t>
            </a:r>
            <a:r>
              <a:rPr lang="ko-KR" altLang="en-US" sz="4400" b="1" dirty="0">
                <a:solidFill>
                  <a:srgbClr val="4B455C"/>
                </a:solidFill>
              </a:rPr>
              <a:t>최종 목표</a:t>
            </a:r>
            <a:endParaRPr lang="ko-KR" altLang="en-US" b="1" dirty="0">
              <a:solidFill>
                <a:srgbClr val="4B455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E8E89-9523-7E78-F517-222BCBD8BFAC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Part 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D4C3027-1137-4AEA-1748-3F5FC33B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BFA748-430E-D1DC-DF73-85AC00EC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79" y="2234326"/>
            <a:ext cx="6347869" cy="32740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3747A6-9B29-3357-D160-ADA2FBF23CF2}"/>
              </a:ext>
            </a:extLst>
          </p:cNvPr>
          <p:cNvSpPr txBox="1"/>
          <p:nvPr/>
        </p:nvSpPr>
        <p:spPr>
          <a:xfrm>
            <a:off x="220357" y="1360226"/>
            <a:ext cx="2191191" cy="597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127000" algn="just" defTabSz="914400" rtl="0" eaLnBrk="1" fontAlgn="base" latinLnBrk="1" hangingPunct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-7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400" b="1" i="0" u="none" strike="noStrike" kern="0" cap="none" spc="-7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멘토 미팅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4B455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B8FFFC8-E2BC-B7BE-D6D8-D4EA49694918}"/>
              </a:ext>
            </a:extLst>
          </p:cNvPr>
          <p:cNvCxnSpPr>
            <a:cxnSpLocks/>
          </p:cNvCxnSpPr>
          <p:nvPr/>
        </p:nvCxnSpPr>
        <p:spPr>
          <a:xfrm>
            <a:off x="997185" y="3206205"/>
            <a:ext cx="21524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718EA35-22FD-C2F4-0003-989A7F4A7060}"/>
              </a:ext>
            </a:extLst>
          </p:cNvPr>
          <p:cNvSpPr txBox="1"/>
          <p:nvPr/>
        </p:nvSpPr>
        <p:spPr>
          <a:xfrm>
            <a:off x="7152014" y="2422849"/>
            <a:ext cx="382078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 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드론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자율주행 및 객체 탐지 관련 연구를 진행중인 멘토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4B455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612F7-8584-7633-CBEE-61C1442229F4}"/>
              </a:ext>
            </a:extLst>
          </p:cNvPr>
          <p:cNvSpPr txBox="1"/>
          <p:nvPr/>
        </p:nvSpPr>
        <p:spPr>
          <a:xfrm>
            <a:off x="7152014" y="3713169"/>
            <a:ext cx="446086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캡스톤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프로젝트를 완성하면 재난 상황 등에서 유용할 것으로 기대  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4B455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68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243C1-572E-15DE-80D2-3882EE25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b="1" dirty="0" err="1">
                <a:solidFill>
                  <a:srgbClr val="4B455C"/>
                </a:solidFill>
              </a:rPr>
              <a:t>캡스톤</a:t>
            </a:r>
            <a:r>
              <a:rPr lang="en-US" altLang="ko-KR" sz="4400" b="1" dirty="0">
                <a:solidFill>
                  <a:srgbClr val="4B455C"/>
                </a:solidFill>
              </a:rPr>
              <a:t>1 </a:t>
            </a:r>
            <a:r>
              <a:rPr lang="ko-KR" altLang="en-US" sz="4400" b="1" dirty="0">
                <a:solidFill>
                  <a:srgbClr val="4B455C"/>
                </a:solidFill>
              </a:rPr>
              <a:t>활동 요약</a:t>
            </a:r>
            <a:endParaRPr lang="ko-KR" altLang="en-US" b="1" dirty="0">
              <a:solidFill>
                <a:srgbClr val="4B455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E8E89-9523-7E78-F517-222BCBD8BFAC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Part 2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ADF929B-DF4D-C08D-359B-913B021B9C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"/>
          <a:stretch>
            <a:fillRect/>
          </a:stretch>
        </p:blipFill>
        <p:spPr>
          <a:xfrm>
            <a:off x="933258" y="2815288"/>
            <a:ext cx="4350456" cy="25921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C8D777B-156D-9701-05E7-0DE21F54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410"/>
          <a:stretch>
            <a:fillRect/>
          </a:stretch>
        </p:blipFill>
        <p:spPr>
          <a:xfrm>
            <a:off x="6555431" y="3065987"/>
            <a:ext cx="4403479" cy="22373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C29431-BD41-0176-4145-89AD6452C4D6}"/>
              </a:ext>
            </a:extLst>
          </p:cNvPr>
          <p:cNvSpPr txBox="1"/>
          <p:nvPr/>
        </p:nvSpPr>
        <p:spPr>
          <a:xfrm>
            <a:off x="581705" y="5608438"/>
            <a:ext cx="5201629" cy="42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127000" algn="just" defTabSz="914400" rtl="0" eaLnBrk="1" fontAlgn="base" latinLnBrk="1" hangingPunct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-7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두 대의 </a:t>
            </a:r>
            <a:r>
              <a:rPr kumimoji="0" lang="en-US" altLang="ko-KR" sz="1600" b="1" i="0" u="none" strike="noStrike" kern="0" cap="none" spc="-5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Jetson Nano(4GB RAM)</a:t>
            </a:r>
            <a:r>
              <a:rPr kumimoji="0" lang="ko-KR" altLang="en-US" sz="1600" b="1" i="0" u="none" strike="noStrike" kern="0" cap="none" spc="-7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소형 컴퓨터로 활용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4B455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DBF98-464E-ADE4-FDFE-AC15D02290BE}"/>
              </a:ext>
            </a:extLst>
          </p:cNvPr>
          <p:cNvSpPr txBox="1"/>
          <p:nvPr/>
        </p:nvSpPr>
        <p:spPr>
          <a:xfrm>
            <a:off x="6609691" y="5605809"/>
            <a:ext cx="4308232" cy="42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-5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ROS </a:t>
            </a:r>
            <a:r>
              <a:rPr kumimoji="0" lang="ko-KR" altLang="en-US" sz="1600" b="1" i="0" u="none" strike="noStrike" kern="0" cap="none" spc="-7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기반의 통신 방법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4B455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302EC57-CC8E-D99E-49F0-2C3D2D42806B}"/>
              </a:ext>
            </a:extLst>
          </p:cNvPr>
          <p:cNvCxnSpPr>
            <a:cxnSpLocks/>
          </p:cNvCxnSpPr>
          <p:nvPr/>
        </p:nvCxnSpPr>
        <p:spPr>
          <a:xfrm>
            <a:off x="5946702" y="2947089"/>
            <a:ext cx="0" cy="330054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D4C3027-1137-4AEA-1748-3F5FC33B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6E328-47E3-82DE-7552-AF58B031AAE3}"/>
              </a:ext>
            </a:extLst>
          </p:cNvPr>
          <p:cNvSpPr txBox="1"/>
          <p:nvPr/>
        </p:nvSpPr>
        <p:spPr>
          <a:xfrm>
            <a:off x="345576" y="1334413"/>
            <a:ext cx="1770607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127000" algn="just" defTabSz="914400" rtl="0" eaLnBrk="1" fontAlgn="base" latinLnBrk="1" hangingPunct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-7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0" cap="none" spc="-7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통신 실험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4B455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875016-E326-330A-3E39-5CA02CF57BCA}"/>
              </a:ext>
            </a:extLst>
          </p:cNvPr>
          <p:cNvSpPr txBox="1"/>
          <p:nvPr/>
        </p:nvSpPr>
        <p:spPr>
          <a:xfrm>
            <a:off x="809135" y="1880711"/>
            <a:ext cx="698199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오프로딩을 위한 데이터를 전송하기 위해 이동성이 없는 고정된 환경에서 여러 변수를 변경하며 통신 속도와 데이터 </a:t>
            </a:r>
            <a:r>
              <a:rPr lang="ko-KR" altLang="en-US" sz="1600" b="1" dirty="0" err="1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유실률</a:t>
            </a:r>
            <a:r>
              <a:rPr lang="ko-KR" altLang="en-US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 측정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4B455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413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243C1-572E-15DE-80D2-3882EE25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err="1">
                <a:solidFill>
                  <a:srgbClr val="4B455C"/>
                </a:solidFill>
              </a:rPr>
              <a:t>캡스톤</a:t>
            </a:r>
            <a:r>
              <a:rPr lang="en-US" altLang="ko-KR" b="1" dirty="0">
                <a:solidFill>
                  <a:srgbClr val="4B455C"/>
                </a:solidFill>
              </a:rPr>
              <a:t>1 </a:t>
            </a:r>
            <a:r>
              <a:rPr lang="ko-KR" altLang="en-US" b="1" dirty="0">
                <a:solidFill>
                  <a:srgbClr val="4B455C"/>
                </a:solidFill>
              </a:rPr>
              <a:t>활동 요약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E8E89-9523-7E78-F517-222BCBD8BFAC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Part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C29431-BD41-0176-4145-89AD6452C4D6}"/>
              </a:ext>
            </a:extLst>
          </p:cNvPr>
          <p:cNvSpPr txBox="1"/>
          <p:nvPr/>
        </p:nvSpPr>
        <p:spPr>
          <a:xfrm>
            <a:off x="496496" y="1712330"/>
            <a:ext cx="2805555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127000" algn="just" defTabSz="914400" rtl="0" eaLnBrk="1" fontAlgn="base" latinLnBrk="1" hangingPunct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-7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실험에 사용된 데이터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4B455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1C716F-5CC3-B195-DB9F-2A3848922E5A}"/>
              </a:ext>
            </a:extLst>
          </p:cNvPr>
          <p:cNvSpPr txBox="1"/>
          <p:nvPr/>
        </p:nvSpPr>
        <p:spPr>
          <a:xfrm>
            <a:off x="1149584" y="5400675"/>
            <a:ext cx="3437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10MB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크기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이미지 데이터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4B455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92054A-8FB1-DF09-DC0F-2B76A5327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85" y="2526699"/>
            <a:ext cx="3437329" cy="242566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5F3711-4A0E-B667-D48C-4B0E258D9C16}"/>
              </a:ext>
            </a:extLst>
          </p:cNvPr>
          <p:cNvCxnSpPr>
            <a:cxnSpLocks/>
          </p:cNvCxnSpPr>
          <p:nvPr/>
        </p:nvCxnSpPr>
        <p:spPr>
          <a:xfrm>
            <a:off x="5630720" y="2314911"/>
            <a:ext cx="0" cy="3300549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1">
            <a:extLst>
              <a:ext uri="{FF2B5EF4-FFF2-40B4-BE49-F238E27FC236}">
                <a16:creationId xmlns:a16="http://schemas.microsoft.com/office/drawing/2014/main" id="{CA0D98FB-59E1-236A-23E2-0A738A82F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156" y="2526699"/>
            <a:ext cx="3628765" cy="287697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F31206-588C-FBDF-1F1E-EBD36F98124E}"/>
              </a:ext>
            </a:extLst>
          </p:cNvPr>
          <p:cNvSpPr txBox="1"/>
          <p:nvPr/>
        </p:nvSpPr>
        <p:spPr>
          <a:xfrm>
            <a:off x="5979037" y="1703032"/>
            <a:ext cx="5079002" cy="52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-9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신명 중명조"/>
                <a:ea typeface="신명 중명조"/>
                <a:cs typeface="+mn-cs"/>
              </a:rPr>
              <a:t>실험 위치 </a:t>
            </a:r>
            <a:r>
              <a:rPr kumimoji="0" lang="en-US" altLang="ko-KR" sz="2000" b="1" i="0" u="none" strike="noStrike" kern="0" cap="none" spc="-9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신명 중명조"/>
                <a:ea typeface="신명 중명조"/>
                <a:cs typeface="+mn-cs"/>
              </a:rPr>
              <a:t>- </a:t>
            </a:r>
            <a:r>
              <a:rPr kumimoji="0" lang="ko-KR" altLang="en-US" sz="2000" b="1" i="0" u="none" strike="noStrike" kern="0" cap="none" spc="-9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신명 중명조"/>
                <a:ea typeface="신명 중명조"/>
                <a:cs typeface="+mn-cs"/>
              </a:rPr>
              <a:t>한밭대학교 산업정보관</a:t>
            </a:r>
            <a:r>
              <a:rPr kumimoji="0" lang="en-US" altLang="ko-KR" sz="2000" b="1" i="0" u="none" strike="noStrike" kern="0" cap="none" spc="-7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한양신명조"/>
                <a:ea typeface="신명 중명조"/>
                <a:cs typeface="+mn-cs"/>
              </a:rPr>
              <a:t>(N4</a:t>
            </a:r>
            <a:r>
              <a:rPr kumimoji="0" lang="ko-KR" altLang="en-US" sz="2000" b="1" i="0" u="none" strike="noStrike" kern="0" cap="none" spc="-9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신명 중명조"/>
                <a:ea typeface="신명 중명조"/>
                <a:cs typeface="+mn-cs"/>
              </a:rPr>
              <a:t>동</a:t>
            </a:r>
            <a:r>
              <a:rPr kumimoji="0" lang="en-US" altLang="ko-KR" sz="2000" b="1" i="0" u="none" strike="noStrike" kern="0" cap="none" spc="-7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한양신명조"/>
                <a:ea typeface="신명 중명조"/>
                <a:cs typeface="+mn-cs"/>
              </a:rPr>
              <a:t>) 6</a:t>
            </a:r>
            <a:r>
              <a:rPr kumimoji="0" lang="ko-KR" altLang="en-US" sz="2000" b="1" i="0" u="none" strike="noStrike" kern="0" cap="none" spc="-9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신명 중명조"/>
                <a:ea typeface="신명 중명조"/>
                <a:cs typeface="+mn-cs"/>
              </a:rPr>
              <a:t>층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4B455C"/>
              </a:solidFill>
              <a:effectLst/>
              <a:uLnTx/>
              <a:uFillTx/>
              <a:latin typeface="한양신명조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D4CA2-8CB0-69E7-C4C5-8A0F43E296A4}"/>
              </a:ext>
            </a:extLst>
          </p:cNvPr>
          <p:cNvSpPr txBox="1"/>
          <p:nvPr/>
        </p:nvSpPr>
        <p:spPr>
          <a:xfrm>
            <a:off x="6467475" y="5286005"/>
            <a:ext cx="5172455" cy="1206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1" i="0" u="none" strike="noStrike" kern="0" cap="none" spc="-7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위치</a:t>
            </a:r>
            <a:endParaRPr kumimoji="0" lang="en-US" altLang="ko-KR" sz="1600" b="1" i="0" u="none" strike="noStrike" kern="0" cap="none" spc="-70" normalizeH="0" baseline="0" noProof="0" dirty="0">
              <a:ln>
                <a:noFill/>
              </a:ln>
              <a:solidFill>
                <a:srgbClr val="2E75B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1" i="0" u="none" strike="noStrike" kern="0" cap="none" spc="-7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메시지 전송 주기</a:t>
            </a:r>
            <a:r>
              <a:rPr kumimoji="0" lang="en-US" altLang="ko-KR" sz="1600" b="1" i="0" u="none" strike="noStrike" kern="0" cap="none" spc="-5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(Issue Rate), </a:t>
            </a:r>
            <a:r>
              <a:rPr kumimoji="0" lang="ko-KR" altLang="en-US" sz="1600" b="1" i="0" u="none" strike="noStrike" kern="0" cap="none" spc="-7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큐의 크기</a:t>
            </a:r>
            <a:r>
              <a:rPr kumimoji="0" lang="en-US" altLang="ko-KR" sz="1600" b="1" i="0" u="none" strike="noStrike" kern="0" cap="none" spc="-5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(Queue Size)</a:t>
            </a:r>
            <a:endParaRPr kumimoji="0" lang="en-US" altLang="ko-KR" sz="1600" b="1" i="0" u="none" strike="noStrike" kern="0" cap="none" spc="-70" normalizeH="0" baseline="0" noProof="0" dirty="0">
              <a:ln>
                <a:noFill/>
              </a:ln>
              <a:solidFill>
                <a:srgbClr val="4B455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1" i="0" u="none" strike="noStrike" kern="0" cap="none" spc="-5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WiFi</a:t>
            </a:r>
            <a:r>
              <a:rPr kumimoji="0" lang="en-US" altLang="ko-KR" sz="1600" b="1" i="0" u="none" strike="noStrike" kern="0" cap="none" spc="-5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0" cap="none" spc="-7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동작</a:t>
            </a:r>
            <a:r>
              <a:rPr kumimoji="0" lang="en-US" altLang="ko-KR" sz="1600" b="1" i="0" u="none" strike="noStrike" kern="0" cap="none" spc="-7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0" cap="none" spc="-70" normalizeH="0" baseline="0" noProof="0" dirty="0" err="1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주파수</a:t>
            </a:r>
            <a:r>
              <a:rPr kumimoji="0" lang="ko-KR" altLang="en-US" sz="1600" b="1" i="0" u="none" strike="noStrike" kern="0" cap="none" spc="-7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0" cap="none" spc="-7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(2.4GHz, 5GHz)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6D0ADA5-BD53-95DA-82EE-3A144057D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829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6EFD6-E297-B2C9-4B46-E83FB8CE5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err="1">
                <a:solidFill>
                  <a:srgbClr val="4B455C"/>
                </a:solidFill>
              </a:rPr>
              <a:t>캡스톤</a:t>
            </a:r>
            <a:r>
              <a:rPr lang="en-US" altLang="ko-KR" b="1" dirty="0">
                <a:solidFill>
                  <a:srgbClr val="4B455C"/>
                </a:solidFill>
              </a:rPr>
              <a:t>1 </a:t>
            </a:r>
            <a:r>
              <a:rPr lang="ko-KR" altLang="en-US" b="1" dirty="0">
                <a:solidFill>
                  <a:srgbClr val="4B455C"/>
                </a:solidFill>
              </a:rPr>
              <a:t>활동 요약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DF8F7-C6A6-F01E-3A42-CE41291FCCAC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Part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67360D5-5DB4-611D-44E1-B66313CB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62" y="1741713"/>
            <a:ext cx="3685755" cy="48619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7E6329-EF1D-C711-7E66-13A200723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755" y="1741713"/>
            <a:ext cx="3687596" cy="48619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8EB484-63EE-E37F-7EAC-A3E84E3B2811}"/>
              </a:ext>
            </a:extLst>
          </p:cNvPr>
          <p:cNvSpPr txBox="1"/>
          <p:nvPr/>
        </p:nvSpPr>
        <p:spPr>
          <a:xfrm>
            <a:off x="496496" y="1329086"/>
            <a:ext cx="7315093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127000" algn="just" defTabSz="914400" rtl="0" eaLnBrk="1" fontAlgn="base" latinLnBrk="1" hangingPunct="1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-7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2023 </a:t>
            </a:r>
            <a:r>
              <a:rPr kumimoji="0" lang="ko-KR" altLang="en-US" sz="2000" b="1" i="0" u="none" strike="noStrike" kern="0" cap="none" spc="-7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한국통신학회 하계종합학술발표회에서 발표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4B455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743E8C-8B70-D70C-6845-D039231E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347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FDF8F7-C6A6-F01E-3A42-CE41291FCCAC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Part 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3B2C8C1-C38D-D9F5-3E79-EA371A0C21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"/>
          <a:stretch>
            <a:fillRect/>
          </a:stretch>
        </p:blipFill>
        <p:spPr>
          <a:xfrm>
            <a:off x="5724208" y="2418374"/>
            <a:ext cx="3921466" cy="23365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60DD57-01BB-A086-1F4B-914D8090F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03" y="2467566"/>
            <a:ext cx="3270831" cy="217846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774FD8E-7BA6-D2FA-7F82-4A67FC54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062" y="365126"/>
            <a:ext cx="9596738" cy="479504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>
                <a:solidFill>
                  <a:srgbClr val="4B455C"/>
                </a:solidFill>
              </a:rPr>
              <a:t>캡스톤</a:t>
            </a:r>
            <a:r>
              <a:rPr lang="en-US" altLang="ko-KR" b="1" dirty="0">
                <a:solidFill>
                  <a:srgbClr val="4B455C"/>
                </a:solidFill>
              </a:rPr>
              <a:t>2 </a:t>
            </a:r>
            <a:r>
              <a:rPr lang="ko-KR" altLang="en-US" b="1" dirty="0">
                <a:solidFill>
                  <a:srgbClr val="4B455C"/>
                </a:solidFill>
              </a:rPr>
              <a:t>진행 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E42A25-7C52-4129-91E4-56F1293586E0}"/>
              </a:ext>
            </a:extLst>
          </p:cNvPr>
          <p:cNvSpPr txBox="1"/>
          <p:nvPr/>
        </p:nvSpPr>
        <p:spPr>
          <a:xfrm>
            <a:off x="635923" y="1833803"/>
            <a:ext cx="2455710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127000" algn="just" fontAlgn="base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-70" normalizeH="0" baseline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－</a:t>
            </a:r>
            <a:r>
              <a:rPr lang="ko-KR" altLang="en-US" dirty="0" err="1"/>
              <a:t>드론</a:t>
            </a:r>
            <a:r>
              <a:rPr lang="ko-KR" altLang="en-US" dirty="0"/>
              <a:t> 제작</a:t>
            </a:r>
            <a:r>
              <a:rPr lang="en-US" altLang="ko-KR" dirty="0"/>
              <a:t>(F450)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86FCBC-5F3C-B373-E33B-63B13BC83AB7}"/>
              </a:ext>
            </a:extLst>
          </p:cNvPr>
          <p:cNvSpPr txBox="1"/>
          <p:nvPr/>
        </p:nvSpPr>
        <p:spPr>
          <a:xfrm>
            <a:off x="5435614" y="1833802"/>
            <a:ext cx="2835341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127000" algn="just" fontAlgn="base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-70" normalizeH="0" baseline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－보드</a:t>
            </a:r>
            <a:r>
              <a:rPr lang="en-US" altLang="ko-KR" dirty="0"/>
              <a:t>(</a:t>
            </a:r>
            <a:r>
              <a:rPr kumimoji="0" lang="en-US" altLang="ko-KR" sz="2000" b="1" i="0" u="none" strike="noStrike" kern="0" cap="none" spc="-50" normalizeH="0" baseline="0" noProof="0" dirty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Jetson Nano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4F723-616D-7D29-C481-4483A5C4EAD6}"/>
              </a:ext>
            </a:extLst>
          </p:cNvPr>
          <p:cNvSpPr txBox="1"/>
          <p:nvPr/>
        </p:nvSpPr>
        <p:spPr>
          <a:xfrm>
            <a:off x="635923" y="5499264"/>
            <a:ext cx="10887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캡스톤</a:t>
            </a:r>
            <a:r>
              <a:rPr lang="en-US" altLang="ko-KR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은 이동 상태를 고려하지 않은 고정 상태에서 통신 테스트를 진행</a:t>
            </a:r>
            <a:r>
              <a:rPr lang="en-US" altLang="ko-KR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b="1" dirty="0">
              <a:solidFill>
                <a:srgbClr val="4B455C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b="1" dirty="0" err="1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캡스톤</a:t>
            </a:r>
            <a:r>
              <a:rPr lang="en-US" altLang="ko-KR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lang="ko-KR" altLang="en-US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에서는 </a:t>
            </a:r>
            <a:r>
              <a:rPr lang="ko-KR" altLang="en-US" sz="1600" b="1" dirty="0" err="1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드론에</a:t>
            </a:r>
            <a:r>
              <a:rPr lang="ko-KR" altLang="en-US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 보드를 장착하여 공중 이동 상태에서 통신 테스트를 진행 예정</a:t>
            </a:r>
            <a:r>
              <a:rPr lang="en-US" altLang="ko-KR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r>
              <a:rPr lang="ko-KR" altLang="en-US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 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4B455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3878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FDF8F7-C6A6-F01E-3A42-CE41291FCCAC}"/>
              </a:ext>
            </a:extLst>
          </p:cNvPr>
          <p:cNvSpPr txBox="1"/>
          <p:nvPr/>
        </p:nvSpPr>
        <p:spPr>
          <a:xfrm>
            <a:off x="496496" y="399961"/>
            <a:ext cx="10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Part 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50" name="Picture 2" descr="Docker Logo, symbol, meaning, history, PNG, brand">
            <a:extLst>
              <a:ext uri="{FF2B5EF4-FFF2-40B4-BE49-F238E27FC236}">
                <a16:creationId xmlns:a16="http://schemas.microsoft.com/office/drawing/2014/main" id="{E31BBF45-1EAE-1850-9BA4-4CD5B67CE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47" y="2732417"/>
            <a:ext cx="3425394" cy="192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초보자를 위한 ROS : ROS란 무엇인가">
            <a:extLst>
              <a:ext uri="{FF2B5EF4-FFF2-40B4-BE49-F238E27FC236}">
                <a16:creationId xmlns:a16="http://schemas.microsoft.com/office/drawing/2014/main" id="{D1C589C1-C84A-B22F-96BB-D84317F30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650" y="2440126"/>
            <a:ext cx="1856747" cy="10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ifi Icons Vector Art, Icons, and Graphics for Free Download">
            <a:extLst>
              <a:ext uri="{FF2B5EF4-FFF2-40B4-BE49-F238E27FC236}">
                <a16:creationId xmlns:a16="http://schemas.microsoft.com/office/drawing/2014/main" id="{61A7F4B2-BF0A-0D61-7AE8-64D803F0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647" y="3695809"/>
            <a:ext cx="1065045" cy="106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F955BAA-0892-E18C-1BA4-118613C9E0E4}"/>
              </a:ext>
            </a:extLst>
          </p:cNvPr>
          <p:cNvCxnSpPr/>
          <p:nvPr/>
        </p:nvCxnSpPr>
        <p:spPr>
          <a:xfrm flipV="1">
            <a:off x="4795823" y="3114830"/>
            <a:ext cx="1065045" cy="580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086A729-439D-B843-8871-E9B9B4975263}"/>
              </a:ext>
            </a:extLst>
          </p:cNvPr>
          <p:cNvCxnSpPr>
            <a:cxnSpLocks/>
          </p:cNvCxnSpPr>
          <p:nvPr/>
        </p:nvCxnSpPr>
        <p:spPr>
          <a:xfrm>
            <a:off x="4795823" y="3695809"/>
            <a:ext cx="1065045" cy="652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8E9222-74B3-193A-F020-04BB5A5D4E31}"/>
              </a:ext>
            </a:extLst>
          </p:cNvPr>
          <p:cNvSpPr txBox="1"/>
          <p:nvPr/>
        </p:nvSpPr>
        <p:spPr>
          <a:xfrm>
            <a:off x="7272148" y="412713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AP</a:t>
            </a:r>
            <a:endParaRPr lang="ko-KR" altLang="en-US" b="1" dirty="0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80CB0484-0D84-1168-DB67-9A3C0BA5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0E6D-ED21-499F-9AD7-C48DB90DDF61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774FD8E-7BA6-D2FA-7F82-4A67FC54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062" y="365126"/>
            <a:ext cx="9596738" cy="479504"/>
          </a:xfrm>
        </p:spPr>
        <p:txBody>
          <a:bodyPr>
            <a:normAutofit fontScale="90000"/>
          </a:bodyPr>
          <a:lstStyle/>
          <a:p>
            <a:r>
              <a:rPr lang="ko-KR" altLang="en-US" b="1" dirty="0" err="1">
                <a:solidFill>
                  <a:srgbClr val="4B455C"/>
                </a:solidFill>
              </a:rPr>
              <a:t>캡스톤</a:t>
            </a:r>
            <a:r>
              <a:rPr lang="en-US" altLang="ko-KR" b="1" dirty="0">
                <a:solidFill>
                  <a:srgbClr val="4B455C"/>
                </a:solidFill>
              </a:rPr>
              <a:t>2 </a:t>
            </a:r>
            <a:r>
              <a:rPr lang="ko-KR" altLang="en-US" b="1" dirty="0">
                <a:solidFill>
                  <a:srgbClr val="4B455C"/>
                </a:solidFill>
              </a:rPr>
              <a:t>진행 계획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8666E9-6F49-2ACA-8457-235BE3AFC664}"/>
              </a:ext>
            </a:extLst>
          </p:cNvPr>
          <p:cNvSpPr txBox="1"/>
          <p:nvPr/>
        </p:nvSpPr>
        <p:spPr>
          <a:xfrm>
            <a:off x="222094" y="1723249"/>
            <a:ext cx="3069935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127000" algn="just" fontAlgn="base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-70" normalizeH="0" baseline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－</a:t>
            </a:r>
            <a:r>
              <a:rPr lang="ko-KR" altLang="en-US" dirty="0" err="1"/>
              <a:t>도커</a:t>
            </a:r>
            <a:r>
              <a:rPr lang="en-US" altLang="ko-KR" dirty="0"/>
              <a:t>(2</a:t>
            </a:r>
            <a:r>
              <a:rPr lang="ko-KR" altLang="en-US" dirty="0"/>
              <a:t>개의 컨테이너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732F-61B2-73B6-3C48-B2FEFA1A8226}"/>
              </a:ext>
            </a:extLst>
          </p:cNvPr>
          <p:cNvSpPr txBox="1"/>
          <p:nvPr/>
        </p:nvSpPr>
        <p:spPr>
          <a:xfrm>
            <a:off x="5277394" y="2440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CF3532-38FC-7386-D941-89B5B9892F50}"/>
              </a:ext>
            </a:extLst>
          </p:cNvPr>
          <p:cNvSpPr txBox="1"/>
          <p:nvPr/>
        </p:nvSpPr>
        <p:spPr>
          <a:xfrm>
            <a:off x="8048733" y="2690780"/>
            <a:ext cx="3069935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127000" algn="just" fontAlgn="base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-70" normalizeH="0" baseline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－</a:t>
            </a:r>
            <a:r>
              <a:rPr lang="en-US" altLang="ko-KR" dirty="0"/>
              <a:t>ROS </a:t>
            </a:r>
            <a:r>
              <a:rPr lang="ko-KR" altLang="en-US" dirty="0"/>
              <a:t>동작 컨테이너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3527D-3622-0B87-8FE1-54D3DBD0C441}"/>
              </a:ext>
            </a:extLst>
          </p:cNvPr>
          <p:cNvSpPr txBox="1"/>
          <p:nvPr/>
        </p:nvSpPr>
        <p:spPr>
          <a:xfrm>
            <a:off x="8075179" y="3870657"/>
            <a:ext cx="3069935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R="0" lvl="0" indent="127000" algn="just" fontAlgn="base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-70" normalizeH="0" baseline="0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－</a:t>
            </a:r>
            <a:r>
              <a:rPr lang="en-US" altLang="ko-KR" dirty="0"/>
              <a:t>AP </a:t>
            </a:r>
            <a:r>
              <a:rPr lang="ko-KR" altLang="en-US" dirty="0"/>
              <a:t>동작 컨테이너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21AFBE-181C-031E-5CE6-3F2832EFD932}"/>
              </a:ext>
            </a:extLst>
          </p:cNvPr>
          <p:cNvSpPr txBox="1"/>
          <p:nvPr/>
        </p:nvSpPr>
        <p:spPr>
          <a:xfrm>
            <a:off x="635923" y="5499264"/>
            <a:ext cx="10887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B455C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드론</a:t>
            </a:r>
            <a:r>
              <a:rPr lang="ko-KR" altLang="en-US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에 장착된 </a:t>
            </a:r>
            <a:r>
              <a:rPr lang="ko-KR" altLang="en-US" sz="1600" b="1" dirty="0" err="1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젯슨에서</a:t>
            </a:r>
            <a:r>
              <a:rPr lang="ko-KR" altLang="en-US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AP </a:t>
            </a:r>
            <a:r>
              <a:rPr lang="ko-KR" altLang="en-US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동작과 </a:t>
            </a:r>
            <a:r>
              <a:rPr lang="en-US" altLang="ko-KR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ROS</a:t>
            </a:r>
            <a:r>
              <a:rPr lang="ko-KR" altLang="en-US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를 이용한 통신을 함께 진행하기 위해 </a:t>
            </a:r>
            <a:r>
              <a:rPr lang="ko-KR" altLang="en-US" sz="1600" b="1" dirty="0" err="1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도커를</a:t>
            </a:r>
            <a:r>
              <a:rPr lang="ko-KR" altLang="en-US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 이용해 </a:t>
            </a:r>
            <a:r>
              <a:rPr lang="en-US" altLang="ko-KR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lang="ko-KR" altLang="en-US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개의 컨테이너 생성</a:t>
            </a:r>
            <a:endParaRPr lang="en-US" altLang="ko-KR" sz="1600" b="1" dirty="0">
              <a:solidFill>
                <a:srgbClr val="4B455C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b="1" dirty="0">
              <a:solidFill>
                <a:srgbClr val="4B455C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네트워크에 연결되어 있지 않은 다른 </a:t>
            </a:r>
            <a:r>
              <a:rPr lang="ko-KR" altLang="en-US" sz="1600" b="1" dirty="0" err="1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젯슨</a:t>
            </a:r>
            <a:r>
              <a:rPr lang="ko-KR" altLang="en-US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 보드와 </a:t>
            </a:r>
            <a:r>
              <a:rPr lang="en-US" altLang="ko-KR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ROS</a:t>
            </a:r>
            <a:r>
              <a:rPr lang="ko-KR" altLang="en-US" sz="1600" b="1" dirty="0">
                <a:solidFill>
                  <a:srgbClr val="4B455C"/>
                </a:solidFill>
                <a:latin typeface="맑은 고딕" panose="020F0502020204030204"/>
                <a:ea typeface="맑은 고딕" panose="020B0503020000020004" pitchFamily="50" charset="-127"/>
              </a:rPr>
              <a:t> 기반의 통신 테스트 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4B455C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273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</TotalTime>
  <Words>390</Words>
  <Application>Microsoft Office PowerPoint</Application>
  <PresentationFormat>와이드스크린</PresentationFormat>
  <Paragraphs>95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Pretendard</vt:lpstr>
      <vt:lpstr>Pretendard ExtraBold</vt:lpstr>
      <vt:lpstr>맑은 고딕</vt:lpstr>
      <vt:lpstr>신명 중명조</vt:lpstr>
      <vt:lpstr>한양신명조</vt:lpstr>
      <vt:lpstr>Arial</vt:lpstr>
      <vt:lpstr>Office 테마</vt:lpstr>
      <vt:lpstr>1_Office 테마</vt:lpstr>
      <vt:lpstr>PowerPoint 프레젠테이션</vt:lpstr>
      <vt:lpstr>PowerPoint 프레젠테이션</vt:lpstr>
      <vt:lpstr>캡스톤 최종 목표</vt:lpstr>
      <vt:lpstr>캡스톤 최종 목표</vt:lpstr>
      <vt:lpstr>캡스톤1 활동 요약</vt:lpstr>
      <vt:lpstr>캡스톤1 활동 요약</vt:lpstr>
      <vt:lpstr>캡스톤1 활동 요약</vt:lpstr>
      <vt:lpstr>캡스톤2 진행 계획</vt:lpstr>
      <vt:lpstr>캡스톤2 진행 계획</vt:lpstr>
      <vt:lpstr>캡스톤2 진행 계획</vt:lpstr>
      <vt:lpstr>추진 전략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유진 유진</cp:lastModifiedBy>
  <cp:revision>72</cp:revision>
  <dcterms:created xsi:type="dcterms:W3CDTF">2022-05-10T00:06:31Z</dcterms:created>
  <dcterms:modified xsi:type="dcterms:W3CDTF">2023-08-08T07:05:10Z</dcterms:modified>
</cp:coreProperties>
</file>